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slideLayouts/slideLayout41.xml" ContentType="application/vnd.openxmlformats-officedocument.presentationml.slideLayout+xml"/>
  <Override PartName="/ppt/theme/theme6.xml" ContentType="application/vnd.openxmlformats-officedocument.theme+xml"/>
  <Override PartName="/ppt/slideLayouts/slideLayout42.xml" ContentType="application/vnd.openxmlformats-officedocument.presentationml.slideLayout+xml"/>
  <Override PartName="/ppt/theme/theme7.xml" ContentType="application/vnd.openxmlformats-officedocument.theme+xml"/>
  <Override PartName="/ppt/slideLayouts/slideLayout43.xml" ContentType="application/vnd.openxmlformats-officedocument.presentationml.slideLayout+xml"/>
  <Override PartName="/ppt/theme/theme8.xml" ContentType="application/vnd.openxmlformats-officedocument.theme+xml"/>
  <Override PartName="/ppt/slideLayouts/slideLayout44.xml" ContentType="application/vnd.openxmlformats-officedocument.presentationml.slideLayout+xml"/>
  <Override PartName="/ppt/theme/theme9.xml" ContentType="application/vnd.openxmlformats-officedocument.theme+xml"/>
  <Override PartName="/ppt/slideLayouts/slideLayout45.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12.xml" ContentType="application/vnd.openxmlformats-officedocument.theme+xml"/>
  <Override PartName="/ppt/slideLayouts/slideLayout50.xml" ContentType="application/vnd.openxmlformats-officedocument.presentationml.slideLayout+xml"/>
  <Override PartName="/ppt/theme/theme13.xml" ContentType="application/vnd.openxmlformats-officedocument.theme+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14.xml" ContentType="application/vnd.openxmlformats-officedocument.theme+xml"/>
  <Override PartName="/ppt/slideLayouts/slideLayout53.xml" ContentType="application/vnd.openxmlformats-officedocument.presentationml.slideLayout+xml"/>
  <Override PartName="/ppt/theme/theme15.xml" ContentType="application/vnd.openxmlformats-officedocument.theme+xml"/>
  <Override PartName="/ppt/slideLayouts/slideLayout54.xml" ContentType="application/vnd.openxmlformats-officedocument.presentationml.slideLayout+xml"/>
  <Override PartName="/ppt/theme/theme16.xml" ContentType="application/vnd.openxmlformats-officedocument.theme+xml"/>
  <Override PartName="/ppt/slideLayouts/slideLayout55.xml" ContentType="application/vnd.openxmlformats-officedocument.presentationml.slideLayout+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19" r:id="rId1"/>
    <p:sldMasterId id="2147484008" r:id="rId2"/>
    <p:sldMasterId id="2147484010" r:id="rId3"/>
    <p:sldMasterId id="2147484012" r:id="rId4"/>
    <p:sldMasterId id="2147484014" r:id="rId5"/>
    <p:sldMasterId id="2147484016" r:id="rId6"/>
    <p:sldMasterId id="2147484018" r:id="rId7"/>
    <p:sldMasterId id="2147484020" r:id="rId8"/>
    <p:sldMasterId id="2147484022" r:id="rId9"/>
    <p:sldMasterId id="2147484024" r:id="rId10"/>
    <p:sldMasterId id="2147484026" r:id="rId11"/>
    <p:sldMasterId id="2147484030" r:id="rId12"/>
    <p:sldMasterId id="2147484058" r:id="rId13"/>
    <p:sldMasterId id="2147484061" r:id="rId14"/>
    <p:sldMasterId id="2147484063" r:id="rId15"/>
    <p:sldMasterId id="2147484066" r:id="rId16"/>
    <p:sldMasterId id="2147484069" r:id="rId17"/>
  </p:sldMasterIdLst>
  <p:notesMasterIdLst>
    <p:notesMasterId r:id="rId58"/>
  </p:notesMasterIdLst>
  <p:handoutMasterIdLst>
    <p:handoutMasterId r:id="rId59"/>
  </p:handoutMasterIdLst>
  <p:sldIdLst>
    <p:sldId id="538" r:id="rId18"/>
    <p:sldId id="844" r:id="rId19"/>
    <p:sldId id="836" r:id="rId20"/>
    <p:sldId id="835" r:id="rId21"/>
    <p:sldId id="842" r:id="rId22"/>
    <p:sldId id="598" r:id="rId23"/>
    <p:sldId id="810" r:id="rId24"/>
    <p:sldId id="845" r:id="rId25"/>
    <p:sldId id="783" r:id="rId26"/>
    <p:sldId id="829" r:id="rId27"/>
    <p:sldId id="753" r:id="rId28"/>
    <p:sldId id="858" r:id="rId29"/>
    <p:sldId id="834" r:id="rId30"/>
    <p:sldId id="811" r:id="rId31"/>
    <p:sldId id="812" r:id="rId32"/>
    <p:sldId id="850" r:id="rId33"/>
    <p:sldId id="813" r:id="rId34"/>
    <p:sldId id="764" r:id="rId35"/>
    <p:sldId id="790" r:id="rId36"/>
    <p:sldId id="814" r:id="rId37"/>
    <p:sldId id="816" r:id="rId38"/>
    <p:sldId id="817" r:id="rId39"/>
    <p:sldId id="781" r:id="rId40"/>
    <p:sldId id="769" r:id="rId41"/>
    <p:sldId id="807" r:id="rId42"/>
    <p:sldId id="806" r:id="rId43"/>
    <p:sldId id="774" r:id="rId44"/>
    <p:sldId id="803" r:id="rId45"/>
    <p:sldId id="818" r:id="rId46"/>
    <p:sldId id="855" r:id="rId47"/>
    <p:sldId id="820" r:id="rId48"/>
    <p:sldId id="821" r:id="rId49"/>
    <p:sldId id="822" r:id="rId50"/>
    <p:sldId id="823" r:id="rId51"/>
    <p:sldId id="849" r:id="rId52"/>
    <p:sldId id="805" r:id="rId53"/>
    <p:sldId id="786" r:id="rId54"/>
    <p:sldId id="826" r:id="rId55"/>
    <p:sldId id="857" r:id="rId56"/>
    <p:sldId id="827" r:id="rId57"/>
  </p:sldIdLst>
  <p:sldSz cx="9144000" cy="5143500" type="screen16x9"/>
  <p:notesSz cx="6858000" cy="9144000"/>
  <p:defaultTextStyle>
    <a:defPPr>
      <a:defRPr lang="en-US"/>
    </a:defPPr>
    <a:lvl1pPr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4572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307">
          <p15:clr>
            <a:srgbClr val="A4A3A4"/>
          </p15:clr>
        </p15:guide>
        <p15:guide id="2" orient="horz" pos="3053">
          <p15:clr>
            <a:srgbClr val="A4A3A4"/>
          </p15:clr>
        </p15:guide>
        <p15:guide id="3" pos="2760" userDrawn="1">
          <p15:clr>
            <a:srgbClr val="A4A3A4"/>
          </p15:clr>
        </p15:guide>
        <p15:guide id="5" pos="5558">
          <p15:clr>
            <a:srgbClr val="A4A3A4"/>
          </p15:clr>
        </p15:guide>
        <p15:guide id="6" pos="3998">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Mitesh Gohil" initials="" lastIdx="31" clrIdx="0"/>
  <p:cmAuthor id="1" name="aakhter" initials="aa" lastIdx="4"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5FFA"/>
    <a:srgbClr val="FFFFFF"/>
    <a:srgbClr val="AB0810"/>
    <a:srgbClr val="FDBE24"/>
    <a:srgbClr val="FA661C"/>
    <a:srgbClr val="90BDDB"/>
    <a:srgbClr val="349A97"/>
    <a:srgbClr val="2C92B6"/>
    <a:srgbClr val="489542"/>
    <a:srgbClr val="545454"/>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001" autoAdjust="0"/>
    <p:restoredTop sz="84162" autoAdjust="0"/>
  </p:normalViewPr>
  <p:slideViewPr>
    <p:cSldViewPr snapToGrid="0" snapToObjects="1" showGuides="1">
      <p:cViewPr varScale="1">
        <p:scale>
          <a:sx n="72" d="100"/>
          <a:sy n="72" d="100"/>
        </p:scale>
        <p:origin x="996" y="60"/>
      </p:cViewPr>
      <p:guideLst>
        <p:guide orient="horz" pos="307"/>
        <p:guide orient="horz" pos="3053"/>
        <p:guide pos="2760"/>
        <p:guide pos="5558"/>
        <p:guide pos="3998"/>
      </p:guideLst>
    </p:cSldViewPr>
  </p:slideViewPr>
  <p:notesTextViewPr>
    <p:cViewPr>
      <p:scale>
        <a:sx n="100" d="100"/>
        <a:sy n="100" d="100"/>
      </p:scale>
      <p:origin x="0" y="0"/>
    </p:cViewPr>
  </p:notesTextViewPr>
  <p:sorterViewPr>
    <p:cViewPr>
      <p:scale>
        <a:sx n="50" d="100"/>
        <a:sy n="50" d="100"/>
      </p:scale>
      <p:origin x="0" y="-804"/>
    </p:cViewPr>
  </p:sorterViewPr>
  <p:notesViewPr>
    <p:cSldViewPr snapToGrid="0" snapToObjects="1">
      <p:cViewPr varScale="1">
        <p:scale>
          <a:sx n="63" d="100"/>
          <a:sy n="63" d="100"/>
        </p:scale>
        <p:origin x="3134" y="5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3.xml"/><Relationship Id="rId18" Type="http://schemas.openxmlformats.org/officeDocument/2006/relationships/slide" Target="slides/slide1.xml"/><Relationship Id="rId26" Type="http://schemas.openxmlformats.org/officeDocument/2006/relationships/slide" Target="slides/slide9.xml"/><Relationship Id="rId39" Type="http://schemas.openxmlformats.org/officeDocument/2006/relationships/slide" Target="slides/slide22.xml"/><Relationship Id="rId21" Type="http://schemas.openxmlformats.org/officeDocument/2006/relationships/slide" Target="slides/slide4.xml"/><Relationship Id="rId34" Type="http://schemas.openxmlformats.org/officeDocument/2006/relationships/slide" Target="slides/slide17.xml"/><Relationship Id="rId42" Type="http://schemas.openxmlformats.org/officeDocument/2006/relationships/slide" Target="slides/slide25.xml"/><Relationship Id="rId47" Type="http://schemas.openxmlformats.org/officeDocument/2006/relationships/slide" Target="slides/slide30.xml"/><Relationship Id="rId50" Type="http://schemas.openxmlformats.org/officeDocument/2006/relationships/slide" Target="slides/slide33.xml"/><Relationship Id="rId55" Type="http://schemas.openxmlformats.org/officeDocument/2006/relationships/slide" Target="slides/slide38.xml"/><Relationship Id="rId63" Type="http://schemas.openxmlformats.org/officeDocument/2006/relationships/theme" Target="theme/theme1.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Master" Target="slideMasters/slideMaster16.xml"/><Relationship Id="rId20" Type="http://schemas.openxmlformats.org/officeDocument/2006/relationships/slide" Target="slides/slide3.xml"/><Relationship Id="rId29" Type="http://schemas.openxmlformats.org/officeDocument/2006/relationships/slide" Target="slides/slide12.xml"/><Relationship Id="rId41" Type="http://schemas.openxmlformats.org/officeDocument/2006/relationships/slide" Target="slides/slide24.xml"/><Relationship Id="rId54" Type="http://schemas.openxmlformats.org/officeDocument/2006/relationships/slide" Target="slides/slide37.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Master" Target="slideMasters/slideMaster11.xml"/><Relationship Id="rId24" Type="http://schemas.openxmlformats.org/officeDocument/2006/relationships/slide" Target="slides/slide7.xml"/><Relationship Id="rId32" Type="http://schemas.openxmlformats.org/officeDocument/2006/relationships/slide" Target="slides/slide15.xml"/><Relationship Id="rId37" Type="http://schemas.openxmlformats.org/officeDocument/2006/relationships/slide" Target="slides/slide20.xml"/><Relationship Id="rId40" Type="http://schemas.openxmlformats.org/officeDocument/2006/relationships/slide" Target="slides/slide23.xml"/><Relationship Id="rId45" Type="http://schemas.openxmlformats.org/officeDocument/2006/relationships/slide" Target="slides/slide28.xml"/><Relationship Id="rId53" Type="http://schemas.openxmlformats.org/officeDocument/2006/relationships/slide" Target="slides/slide36.xml"/><Relationship Id="rId58" Type="http://schemas.openxmlformats.org/officeDocument/2006/relationships/notesMaster" Target="notesMasters/notesMaster1.xml"/><Relationship Id="rId5" Type="http://schemas.openxmlformats.org/officeDocument/2006/relationships/slideMaster" Target="slideMasters/slideMaster5.xml"/><Relationship Id="rId15" Type="http://schemas.openxmlformats.org/officeDocument/2006/relationships/slideMaster" Target="slideMasters/slideMaster15.xml"/><Relationship Id="rId23" Type="http://schemas.openxmlformats.org/officeDocument/2006/relationships/slide" Target="slides/slide6.xml"/><Relationship Id="rId28" Type="http://schemas.openxmlformats.org/officeDocument/2006/relationships/slide" Target="slides/slide11.xml"/><Relationship Id="rId36" Type="http://schemas.openxmlformats.org/officeDocument/2006/relationships/slide" Target="slides/slide19.xml"/><Relationship Id="rId49" Type="http://schemas.openxmlformats.org/officeDocument/2006/relationships/slide" Target="slides/slide32.xml"/><Relationship Id="rId57" Type="http://schemas.openxmlformats.org/officeDocument/2006/relationships/slide" Target="slides/slide40.xml"/><Relationship Id="rId61" Type="http://schemas.openxmlformats.org/officeDocument/2006/relationships/presProps" Target="presProps.xml"/><Relationship Id="rId10" Type="http://schemas.openxmlformats.org/officeDocument/2006/relationships/slideMaster" Target="slideMasters/slideMaster10.xml"/><Relationship Id="rId19" Type="http://schemas.openxmlformats.org/officeDocument/2006/relationships/slide" Target="slides/slide2.xml"/><Relationship Id="rId31" Type="http://schemas.openxmlformats.org/officeDocument/2006/relationships/slide" Target="slides/slide14.xml"/><Relationship Id="rId44" Type="http://schemas.openxmlformats.org/officeDocument/2006/relationships/slide" Target="slides/slide27.xml"/><Relationship Id="rId52" Type="http://schemas.openxmlformats.org/officeDocument/2006/relationships/slide" Target="slides/slide35.xml"/><Relationship Id="rId60" Type="http://schemas.openxmlformats.org/officeDocument/2006/relationships/commentAuthors" Target="commentAuthors.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Master" Target="slideMasters/slideMaster14.xml"/><Relationship Id="rId22" Type="http://schemas.openxmlformats.org/officeDocument/2006/relationships/slide" Target="slides/slide5.xml"/><Relationship Id="rId27" Type="http://schemas.openxmlformats.org/officeDocument/2006/relationships/slide" Target="slides/slide10.xml"/><Relationship Id="rId30" Type="http://schemas.openxmlformats.org/officeDocument/2006/relationships/slide" Target="slides/slide13.xml"/><Relationship Id="rId35" Type="http://schemas.openxmlformats.org/officeDocument/2006/relationships/slide" Target="slides/slide18.xml"/><Relationship Id="rId43" Type="http://schemas.openxmlformats.org/officeDocument/2006/relationships/slide" Target="slides/slide26.xml"/><Relationship Id="rId48" Type="http://schemas.openxmlformats.org/officeDocument/2006/relationships/slide" Target="slides/slide31.xml"/><Relationship Id="rId56" Type="http://schemas.openxmlformats.org/officeDocument/2006/relationships/slide" Target="slides/slide39.xml"/><Relationship Id="rId64" Type="http://schemas.openxmlformats.org/officeDocument/2006/relationships/tableStyles" Target="tableStyles.xml"/><Relationship Id="rId8" Type="http://schemas.openxmlformats.org/officeDocument/2006/relationships/slideMaster" Target="slideMasters/slideMaster8.xml"/><Relationship Id="rId51" Type="http://schemas.openxmlformats.org/officeDocument/2006/relationships/slide" Target="slides/slide34.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25" Type="http://schemas.openxmlformats.org/officeDocument/2006/relationships/slide" Target="slides/slide8.xml"/><Relationship Id="rId33" Type="http://schemas.openxmlformats.org/officeDocument/2006/relationships/slide" Target="slides/slide16.xml"/><Relationship Id="rId38" Type="http://schemas.openxmlformats.org/officeDocument/2006/relationships/slide" Target="slides/slide21.xml"/><Relationship Id="rId46" Type="http://schemas.openxmlformats.org/officeDocument/2006/relationships/slide" Target="slides/slide29.xml"/><Relationship Id="rId59"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cs typeface="+mn-cs"/>
              </a:defRPr>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ea typeface="+mn-ea"/>
                <a:cs typeface="+mn-cs"/>
              </a:defRPr>
            </a:lvl1pPr>
          </a:lstStyle>
          <a:p>
            <a:pPr>
              <a:defRPr/>
            </a:pPr>
            <a:fld id="{2FE48B1C-1E6B-744F-8E6C-3836D33BC0D9}" type="datetimeFigureOut">
              <a:rPr lang="en-US"/>
              <a:pPr>
                <a:defRPr/>
              </a:pPr>
              <a:t>3/5/2019</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cs typeface="+mn-cs"/>
              </a:defRPr>
            </a:lvl1pPr>
          </a:lstStyle>
          <a:p>
            <a:pPr>
              <a:defRPr/>
            </a:pP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ea typeface="+mn-ea"/>
                <a:cs typeface="+mn-cs"/>
              </a:defRPr>
            </a:lvl1pPr>
          </a:lstStyle>
          <a:p>
            <a:pPr>
              <a:defRPr/>
            </a:pPr>
            <a:fld id="{F5A8EAB7-F1BA-274C-91A9-46214A29E509}" type="slidenum">
              <a:rPr lang="en-US"/>
              <a:pPr>
                <a:defRPr/>
              </a:pPr>
              <a:t>‹#›</a:t>
            </a:fld>
            <a:endParaRPr lang="en-US"/>
          </a:p>
        </p:txBody>
      </p:sp>
    </p:spTree>
    <p:extLst>
      <p:ext uri="{BB962C8B-B14F-4D97-AF65-F5344CB8AC3E}">
        <p14:creationId xmlns:p14="http://schemas.microsoft.com/office/powerpoint/2010/main" val="333848060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ea typeface="+mn-ea"/>
                <a:cs typeface="+mn-cs"/>
              </a:defRPr>
            </a:lvl1pPr>
          </a:lstStyle>
          <a:p>
            <a:pPr>
              <a:defRPr/>
            </a:pPr>
            <a:fld id="{2A637A29-4E7E-A24B-BAB1-D48C888F91E4}" type="datetimeFigureOut">
              <a:rPr lang="en-US"/>
              <a:pPr>
                <a:defRPr/>
              </a:pPr>
              <a:t>3/5/2019</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noProof="0" smtClean="0"/>
              <a:t>Click to edit Master text styles</a:t>
            </a:r>
          </a:p>
          <a:p>
            <a:pPr lvl="1"/>
            <a:r>
              <a:rPr lang="en-GB" noProof="0" smtClean="0"/>
              <a:t>Second level</a:t>
            </a:r>
          </a:p>
          <a:p>
            <a:pPr lvl="2"/>
            <a:r>
              <a:rPr lang="en-GB" noProof="0" smtClean="0"/>
              <a:t>Third level</a:t>
            </a:r>
          </a:p>
          <a:p>
            <a:pPr lvl="3"/>
            <a:r>
              <a:rPr lang="en-GB" noProof="0" smtClean="0"/>
              <a:t>Fourth level</a:t>
            </a:r>
          </a:p>
          <a:p>
            <a:pPr lvl="4"/>
            <a:r>
              <a:rPr lang="en-GB" noProof="0" smtClean="0"/>
              <a:t>Fifth level</a:t>
            </a:r>
            <a:endParaRPr lang="en-US" noProof="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ea typeface="+mn-ea"/>
                <a:cs typeface="+mn-cs"/>
              </a:defRPr>
            </a:lvl1pPr>
          </a:lstStyle>
          <a:p>
            <a:pPr>
              <a:defRPr/>
            </a:pPr>
            <a:fld id="{F97A1FA6-25DE-9E4E-A34D-CF67DE7DBDC7}" type="slidenum">
              <a:rPr lang="en-US"/>
              <a:pPr>
                <a:defRPr/>
              </a:pPr>
              <a:t>‹#›</a:t>
            </a:fld>
            <a:endParaRPr lang="en-US"/>
          </a:p>
        </p:txBody>
      </p:sp>
    </p:spTree>
    <p:extLst>
      <p:ext uri="{BB962C8B-B14F-4D97-AF65-F5344CB8AC3E}">
        <p14:creationId xmlns:p14="http://schemas.microsoft.com/office/powerpoint/2010/main" val="3228492595"/>
      </p:ext>
    </p:extLst>
  </p:cSld>
  <p:clrMap bg1="lt1" tx1="dk1" bg2="lt2" tx2="dk2" accent1="accent1" accent2="accent2" accent3="accent3" accent4="accent4" accent5="accent5" accent6="accent6" hlink="hlink" folHlink="folHlink"/>
  <p:notesStyle>
    <a:lvl1pPr algn="l" defTabSz="457200" rtl="0" eaLnBrk="0" fontAlgn="base" hangingPunct="0">
      <a:spcBef>
        <a:spcPct val="30000"/>
      </a:spcBef>
      <a:spcAft>
        <a:spcPct val="0"/>
      </a:spcAft>
      <a:defRPr sz="1200" kern="1200">
        <a:solidFill>
          <a:schemeClr val="tx1"/>
        </a:solidFill>
        <a:latin typeface="+mn-lt"/>
        <a:ea typeface="ＭＳ Ｐゴシック" charset="0"/>
        <a:cs typeface="ＭＳ Ｐゴシック" charset="0"/>
      </a:defRPr>
    </a:lvl1pPr>
    <a:lvl2pPr marL="457200" algn="l" defTabSz="457200" rtl="0" eaLnBrk="0" fontAlgn="base" hangingPunct="0">
      <a:spcBef>
        <a:spcPct val="30000"/>
      </a:spcBef>
      <a:spcAft>
        <a:spcPct val="0"/>
      </a:spcAft>
      <a:defRPr sz="1200" kern="1200">
        <a:solidFill>
          <a:schemeClr val="tx1"/>
        </a:solidFill>
        <a:latin typeface="+mn-lt"/>
        <a:ea typeface="ＭＳ Ｐゴシック" charset="0"/>
        <a:cs typeface="+mn-cs"/>
      </a:defRPr>
    </a:lvl2pPr>
    <a:lvl3pPr marL="914400" algn="l" defTabSz="457200" rtl="0" eaLnBrk="0" fontAlgn="base" hangingPunct="0">
      <a:spcBef>
        <a:spcPct val="30000"/>
      </a:spcBef>
      <a:spcAft>
        <a:spcPct val="0"/>
      </a:spcAft>
      <a:defRPr sz="1200" kern="1200">
        <a:solidFill>
          <a:schemeClr val="tx1"/>
        </a:solidFill>
        <a:latin typeface="+mn-lt"/>
        <a:ea typeface="ＭＳ Ｐゴシック" charset="0"/>
        <a:cs typeface="+mn-cs"/>
      </a:defRPr>
    </a:lvl3pPr>
    <a:lvl4pPr marL="1371600" algn="l" defTabSz="457200" rtl="0" eaLnBrk="0" fontAlgn="base" hangingPunct="0">
      <a:spcBef>
        <a:spcPct val="30000"/>
      </a:spcBef>
      <a:spcAft>
        <a:spcPct val="0"/>
      </a:spcAft>
      <a:defRPr sz="1200" kern="1200">
        <a:solidFill>
          <a:schemeClr val="tx1"/>
        </a:solidFill>
        <a:latin typeface="+mn-lt"/>
        <a:ea typeface="ＭＳ Ｐゴシック" charset="0"/>
        <a:cs typeface="+mn-cs"/>
      </a:defRPr>
    </a:lvl4pPr>
    <a:lvl5pPr marL="1828800" algn="l" defTabSz="457200" rtl="0" eaLnBrk="0" fontAlgn="base" hangingPunct="0">
      <a:spcBef>
        <a:spcPct val="30000"/>
      </a:spcBef>
      <a:spcAft>
        <a:spcPct val="0"/>
      </a:spcAft>
      <a:defRPr sz="1200" kern="1200">
        <a:solidFill>
          <a:schemeClr val="tx1"/>
        </a:solidFill>
        <a:latin typeface="+mn-lt"/>
        <a:ea typeface="ＭＳ Ｐゴシック" charset="0"/>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1</a:t>
            </a:fld>
            <a:endParaRPr lang="en-US"/>
          </a:p>
        </p:txBody>
      </p:sp>
    </p:spTree>
    <p:extLst>
      <p:ext uri="{BB962C8B-B14F-4D97-AF65-F5344CB8AC3E}">
        <p14:creationId xmlns:p14="http://schemas.microsoft.com/office/powerpoint/2010/main" val="30063368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Shape 7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7" name="Shape 7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Tree>
    <p:extLst>
      <p:ext uri="{BB962C8B-B14F-4D97-AF65-F5344CB8AC3E}">
        <p14:creationId xmlns:p14="http://schemas.microsoft.com/office/powerpoint/2010/main" val="26045067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Image Placeholder 1"/>
          <p:cNvSpPr>
            <a:spLocks noGrp="1" noRot="1" noChangeAspect="1" noTextEdit="1"/>
          </p:cNvSpPr>
          <p:nvPr>
            <p:ph type="sldImg"/>
          </p:nvPr>
        </p:nvSpPr>
        <p:spPr>
          <a:ln/>
        </p:spPr>
      </p:sp>
      <p:sp>
        <p:nvSpPr>
          <p:cNvPr id="40963" name="Notes Placeholder 2"/>
          <p:cNvSpPr>
            <a:spLocks noGrp="1"/>
          </p:cNvSpPr>
          <p:nvPr>
            <p:ph type="body" idx="1"/>
          </p:nvPr>
        </p:nvSpPr>
        <p:spPr>
          <a:noFill/>
        </p:spPr>
        <p:txBody>
          <a:bodyPr/>
          <a:lstStyle/>
          <a:p>
            <a:endParaRPr lang="en-US" altLang="en-US" dirty="0" smtClean="0"/>
          </a:p>
        </p:txBody>
      </p:sp>
      <p:sp>
        <p:nvSpPr>
          <p:cNvPr id="40964" name="Slide Number Placeholder 3"/>
          <p:cNvSpPr>
            <a:spLocks noGrp="1"/>
          </p:cNvSpPr>
          <p:nvPr>
            <p:ph type="sldNum" sz="quarter" idx="5"/>
          </p:nvPr>
        </p:nvSpPr>
        <p:spPr>
          <a:noFill/>
        </p:spPr>
        <p:txBody>
          <a:bodyPr/>
          <a:lstStyle>
            <a:lvl1pPr>
              <a:defRPr>
                <a:solidFill>
                  <a:schemeClr val="tx1"/>
                </a:solidFill>
                <a:latin typeface="Arial" panose="020B0604020202020204" pitchFamily="34" charset="0"/>
                <a:ea typeface="Geneva"/>
                <a:cs typeface="Geneva"/>
              </a:defRPr>
            </a:lvl1pPr>
            <a:lvl2pPr marL="742950" indent="-285750">
              <a:defRPr>
                <a:solidFill>
                  <a:schemeClr val="tx1"/>
                </a:solidFill>
                <a:latin typeface="Arial" panose="020B0604020202020204" pitchFamily="34" charset="0"/>
                <a:ea typeface="Geneva"/>
                <a:cs typeface="Geneva"/>
              </a:defRPr>
            </a:lvl2pPr>
            <a:lvl3pPr marL="1143000" indent="-228600">
              <a:defRPr>
                <a:solidFill>
                  <a:schemeClr val="tx1"/>
                </a:solidFill>
                <a:latin typeface="Arial" panose="020B0604020202020204" pitchFamily="34" charset="0"/>
                <a:ea typeface="Geneva"/>
                <a:cs typeface="Geneva"/>
              </a:defRPr>
            </a:lvl3pPr>
            <a:lvl4pPr marL="1600200" indent="-228600">
              <a:defRPr>
                <a:solidFill>
                  <a:schemeClr val="tx1"/>
                </a:solidFill>
                <a:latin typeface="Arial" panose="020B0604020202020204" pitchFamily="34" charset="0"/>
                <a:ea typeface="Geneva"/>
                <a:cs typeface="Geneva"/>
              </a:defRPr>
            </a:lvl4pPr>
            <a:lvl5pPr marL="2057400" indent="-228600">
              <a:defRPr>
                <a:solidFill>
                  <a:schemeClr val="tx1"/>
                </a:solidFill>
                <a:latin typeface="Arial" panose="020B0604020202020204" pitchFamily="34" charset="0"/>
                <a:ea typeface="Geneva"/>
                <a:cs typeface="Geneva"/>
              </a:defRPr>
            </a:lvl5pPr>
            <a:lvl6pPr marL="2514600" indent="-228600" eaLnBrk="0" fontAlgn="base" hangingPunct="0">
              <a:spcBef>
                <a:spcPct val="0"/>
              </a:spcBef>
              <a:spcAft>
                <a:spcPct val="0"/>
              </a:spcAft>
              <a:defRPr>
                <a:solidFill>
                  <a:schemeClr val="tx1"/>
                </a:solidFill>
                <a:latin typeface="Arial" panose="020B0604020202020204" pitchFamily="34" charset="0"/>
                <a:ea typeface="Geneva"/>
                <a:cs typeface="Geneva"/>
              </a:defRPr>
            </a:lvl6pPr>
            <a:lvl7pPr marL="2971800" indent="-228600" eaLnBrk="0" fontAlgn="base" hangingPunct="0">
              <a:spcBef>
                <a:spcPct val="0"/>
              </a:spcBef>
              <a:spcAft>
                <a:spcPct val="0"/>
              </a:spcAft>
              <a:defRPr>
                <a:solidFill>
                  <a:schemeClr val="tx1"/>
                </a:solidFill>
                <a:latin typeface="Arial" panose="020B0604020202020204" pitchFamily="34" charset="0"/>
                <a:ea typeface="Geneva"/>
                <a:cs typeface="Geneva"/>
              </a:defRPr>
            </a:lvl7pPr>
            <a:lvl8pPr marL="3429000" indent="-228600" eaLnBrk="0" fontAlgn="base" hangingPunct="0">
              <a:spcBef>
                <a:spcPct val="0"/>
              </a:spcBef>
              <a:spcAft>
                <a:spcPct val="0"/>
              </a:spcAft>
              <a:defRPr>
                <a:solidFill>
                  <a:schemeClr val="tx1"/>
                </a:solidFill>
                <a:latin typeface="Arial" panose="020B0604020202020204" pitchFamily="34" charset="0"/>
                <a:ea typeface="Geneva"/>
                <a:cs typeface="Geneva"/>
              </a:defRPr>
            </a:lvl8pPr>
            <a:lvl9pPr marL="3886200" indent="-228600" eaLnBrk="0" fontAlgn="base" hangingPunct="0">
              <a:spcBef>
                <a:spcPct val="0"/>
              </a:spcBef>
              <a:spcAft>
                <a:spcPct val="0"/>
              </a:spcAft>
              <a:defRPr>
                <a:solidFill>
                  <a:schemeClr val="tx1"/>
                </a:solidFill>
                <a:latin typeface="Arial" panose="020B0604020202020204" pitchFamily="34" charset="0"/>
                <a:ea typeface="Geneva"/>
                <a:cs typeface="Geneva"/>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fld id="{A0B78384-8E7E-4CFC-A3D6-79284EF4BB51}" type="slidenum">
              <a:rPr kumimoji="0" lang="en-US" altLang="en-US" sz="1200" b="0" i="0" u="none" strike="noStrike" kern="1200" cap="none" spc="0" normalizeH="0" baseline="0" noProof="0" smtClean="0">
                <a:ln>
                  <a:noFill/>
                </a:ln>
                <a:solidFill>
                  <a:srgbClr val="000000"/>
                </a:solidFill>
                <a:effectLst/>
                <a:uLnTx/>
                <a:uFillTx/>
                <a:latin typeface="Arial" panose="020B0604020202020204" pitchFamily="34" charset="0"/>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22</a:t>
            </a:fld>
            <a:endParaRPr kumimoji="0" lang="en-US" altLang="en-US" sz="1200" b="0" i="0" u="none" strike="noStrike" kern="1200" cap="none" spc="0" normalizeH="0" baseline="0" noProof="0" smtClean="0">
              <a:ln>
                <a:noFill/>
              </a:ln>
              <a:solidFill>
                <a:srgbClr val="000000"/>
              </a:solidFill>
              <a:effectLst/>
              <a:uLnTx/>
              <a:uFillTx/>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4785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9BE22C4-8473-4E57-8912-B1470FCEDFAC}" type="slidenum">
              <a:rPr lang="en-US" smtClean="0">
                <a:solidFill>
                  <a:prstClr val="black"/>
                </a:solidFill>
              </a:rPr>
              <a:pPr/>
              <a:t>23</a:t>
            </a:fld>
            <a:endParaRPr lang="en-US" dirty="0">
              <a:solidFill>
                <a:prstClr val="black"/>
              </a:solidFill>
            </a:endParaRPr>
          </a:p>
        </p:txBody>
      </p:sp>
    </p:spTree>
    <p:extLst>
      <p:ext uri="{BB962C8B-B14F-4D97-AF65-F5344CB8AC3E}">
        <p14:creationId xmlns:p14="http://schemas.microsoft.com/office/powerpoint/2010/main" val="29251255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9BE22C4-8473-4E57-8912-B1470FCEDFAC}"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7738893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Shape 10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0" name="Shape 11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**This slide contains animations</a:t>
            </a:r>
            <a:endParaRPr/>
          </a:p>
        </p:txBody>
      </p:sp>
    </p:spTree>
    <p:extLst>
      <p:ext uri="{BB962C8B-B14F-4D97-AF65-F5344CB8AC3E}">
        <p14:creationId xmlns:p14="http://schemas.microsoft.com/office/powerpoint/2010/main" val="12614654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Shape 109"/>
          <p:cNvSpPr>
            <a:spLocks noGrp="1" noRot="1" noChangeAspect="1"/>
          </p:cNvSpPr>
          <p:nvPr>
            <p:ph type="sldImg" idx="2"/>
          </p:nvPr>
        </p:nvSpPr>
        <p:spPr>
          <a:xfrm>
            <a:off x="407988" y="698500"/>
            <a:ext cx="6207125" cy="3490913"/>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0" name="Shape 110"/>
          <p:cNvSpPr txBox="1">
            <a:spLocks noGrp="1"/>
          </p:cNvSpPr>
          <p:nvPr>
            <p:ph type="body" idx="1"/>
          </p:nvPr>
        </p:nvSpPr>
        <p:spPr>
          <a:xfrm>
            <a:off x="702310" y="4421823"/>
            <a:ext cx="5618480" cy="4189095"/>
          </a:xfrm>
          <a:prstGeom prst="rect">
            <a:avLst/>
          </a:prstGeom>
        </p:spPr>
        <p:txBody>
          <a:bodyPr spcFirstLastPara="1" wrap="square" lIns="93308" tIns="93308" rIns="93308" bIns="93308" anchor="t" anchorCtr="0">
            <a:noAutofit/>
          </a:bodyPr>
          <a:lstStyle/>
          <a:p>
            <a:pPr>
              <a:spcBef>
                <a:spcPts val="0"/>
              </a:spcBef>
              <a:spcAft>
                <a:spcPts val="0"/>
              </a:spcAft>
            </a:pPr>
            <a:r>
              <a:rPr lang="en" dirty="0"/>
              <a:t>**This slide contains </a:t>
            </a:r>
            <a:r>
              <a:rPr lang="en" dirty="0" smtClean="0"/>
              <a:t>animationsh</a:t>
            </a:r>
            <a:endParaRPr dirty="0"/>
          </a:p>
        </p:txBody>
      </p:sp>
    </p:spTree>
    <p:extLst>
      <p:ext uri="{BB962C8B-B14F-4D97-AF65-F5344CB8AC3E}">
        <p14:creationId xmlns:p14="http://schemas.microsoft.com/office/powerpoint/2010/main" val="29341609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Image Placeholder 1"/>
          <p:cNvSpPr>
            <a:spLocks noGrp="1" noRot="1" noChangeAspect="1" noTextEdit="1"/>
          </p:cNvSpPr>
          <p:nvPr>
            <p:ph type="sldImg"/>
          </p:nvPr>
        </p:nvSpPr>
        <p:spPr>
          <a:ln/>
        </p:spPr>
      </p:sp>
      <p:sp>
        <p:nvSpPr>
          <p:cNvPr id="40963" name="Notes Placeholder 2"/>
          <p:cNvSpPr>
            <a:spLocks noGrp="1"/>
          </p:cNvSpPr>
          <p:nvPr>
            <p:ph type="body" idx="1"/>
          </p:nvPr>
        </p:nvSpPr>
        <p:spPr>
          <a:noFill/>
        </p:spPr>
        <p:txBody>
          <a:bodyPr/>
          <a:lstStyle/>
          <a:p>
            <a:r>
              <a:rPr lang="en-US" altLang="en-US" dirty="0" smtClean="0"/>
              <a:t>Four key points: </a:t>
            </a:r>
            <a:br>
              <a:rPr lang="en-US" altLang="en-US" dirty="0" smtClean="0"/>
            </a:br>
            <a:r>
              <a:rPr lang="en-US" altLang="en-US" dirty="0" smtClean="0"/>
              <a:t>1) SOC orchestration</a:t>
            </a:r>
            <a:br>
              <a:rPr lang="en-US" altLang="en-US" dirty="0" smtClean="0"/>
            </a:br>
            <a:r>
              <a:rPr lang="en-US" altLang="en-US" dirty="0" smtClean="0"/>
              <a:t>2) </a:t>
            </a:r>
            <a:r>
              <a:rPr lang="en-US" altLang="en-US" dirty="0" err="1" smtClean="0"/>
              <a:t>Blockchain</a:t>
            </a:r>
            <a:r>
              <a:rPr lang="en-US" altLang="en-US" dirty="0" smtClean="0"/>
              <a:t/>
            </a:r>
            <a:br>
              <a:rPr lang="en-US" altLang="en-US" dirty="0" smtClean="0"/>
            </a:br>
            <a:r>
              <a:rPr lang="en-US" altLang="en-US" dirty="0" smtClean="0"/>
              <a:t>3) insider threats</a:t>
            </a:r>
          </a:p>
          <a:p>
            <a:r>
              <a:rPr lang="en-US" altLang="en-US" dirty="0" smtClean="0"/>
              <a:t>4) External threats: </a:t>
            </a:r>
            <a:r>
              <a:rPr lang="en-US" altLang="en-US" dirty="0" err="1" smtClean="0"/>
              <a:t>Bleichenbacher</a:t>
            </a:r>
            <a:r>
              <a:rPr lang="en-US" altLang="en-US" dirty="0" smtClean="0"/>
              <a:t>, </a:t>
            </a:r>
            <a:r>
              <a:rPr lang="en-US" altLang="en-US" dirty="0" err="1" smtClean="0"/>
              <a:t>Memcached</a:t>
            </a:r>
            <a:endParaRPr lang="en-US" altLang="en-US" dirty="0" smtClean="0"/>
          </a:p>
        </p:txBody>
      </p:sp>
      <p:sp>
        <p:nvSpPr>
          <p:cNvPr id="40964" name="Slide Number Placeholder 3"/>
          <p:cNvSpPr>
            <a:spLocks noGrp="1"/>
          </p:cNvSpPr>
          <p:nvPr>
            <p:ph type="sldNum" sz="quarter" idx="5"/>
          </p:nvPr>
        </p:nvSpPr>
        <p:spPr>
          <a:noFill/>
        </p:spPr>
        <p:txBody>
          <a:bodyPr/>
          <a:lstStyle>
            <a:lvl1pPr>
              <a:defRPr>
                <a:solidFill>
                  <a:schemeClr val="tx1"/>
                </a:solidFill>
                <a:latin typeface="Arial" panose="020B0604020202020204" pitchFamily="34" charset="0"/>
                <a:ea typeface="Geneva"/>
                <a:cs typeface="Geneva"/>
              </a:defRPr>
            </a:lvl1pPr>
            <a:lvl2pPr marL="742950" indent="-285750">
              <a:defRPr>
                <a:solidFill>
                  <a:schemeClr val="tx1"/>
                </a:solidFill>
                <a:latin typeface="Arial" panose="020B0604020202020204" pitchFamily="34" charset="0"/>
                <a:ea typeface="Geneva"/>
                <a:cs typeface="Geneva"/>
              </a:defRPr>
            </a:lvl2pPr>
            <a:lvl3pPr marL="1143000" indent="-228600">
              <a:defRPr>
                <a:solidFill>
                  <a:schemeClr val="tx1"/>
                </a:solidFill>
                <a:latin typeface="Arial" panose="020B0604020202020204" pitchFamily="34" charset="0"/>
                <a:ea typeface="Geneva"/>
                <a:cs typeface="Geneva"/>
              </a:defRPr>
            </a:lvl3pPr>
            <a:lvl4pPr marL="1600200" indent="-228600">
              <a:defRPr>
                <a:solidFill>
                  <a:schemeClr val="tx1"/>
                </a:solidFill>
                <a:latin typeface="Arial" panose="020B0604020202020204" pitchFamily="34" charset="0"/>
                <a:ea typeface="Geneva"/>
                <a:cs typeface="Geneva"/>
              </a:defRPr>
            </a:lvl4pPr>
            <a:lvl5pPr marL="2057400" indent="-228600">
              <a:defRPr>
                <a:solidFill>
                  <a:schemeClr val="tx1"/>
                </a:solidFill>
                <a:latin typeface="Arial" panose="020B0604020202020204" pitchFamily="34" charset="0"/>
                <a:ea typeface="Geneva"/>
                <a:cs typeface="Geneva"/>
              </a:defRPr>
            </a:lvl5pPr>
            <a:lvl6pPr marL="2514600" indent="-228600" eaLnBrk="0" fontAlgn="base" hangingPunct="0">
              <a:spcBef>
                <a:spcPct val="0"/>
              </a:spcBef>
              <a:spcAft>
                <a:spcPct val="0"/>
              </a:spcAft>
              <a:defRPr>
                <a:solidFill>
                  <a:schemeClr val="tx1"/>
                </a:solidFill>
                <a:latin typeface="Arial" panose="020B0604020202020204" pitchFamily="34" charset="0"/>
                <a:ea typeface="Geneva"/>
                <a:cs typeface="Geneva"/>
              </a:defRPr>
            </a:lvl6pPr>
            <a:lvl7pPr marL="2971800" indent="-228600" eaLnBrk="0" fontAlgn="base" hangingPunct="0">
              <a:spcBef>
                <a:spcPct val="0"/>
              </a:spcBef>
              <a:spcAft>
                <a:spcPct val="0"/>
              </a:spcAft>
              <a:defRPr>
                <a:solidFill>
                  <a:schemeClr val="tx1"/>
                </a:solidFill>
                <a:latin typeface="Arial" panose="020B0604020202020204" pitchFamily="34" charset="0"/>
                <a:ea typeface="Geneva"/>
                <a:cs typeface="Geneva"/>
              </a:defRPr>
            </a:lvl7pPr>
            <a:lvl8pPr marL="3429000" indent="-228600" eaLnBrk="0" fontAlgn="base" hangingPunct="0">
              <a:spcBef>
                <a:spcPct val="0"/>
              </a:spcBef>
              <a:spcAft>
                <a:spcPct val="0"/>
              </a:spcAft>
              <a:defRPr>
                <a:solidFill>
                  <a:schemeClr val="tx1"/>
                </a:solidFill>
                <a:latin typeface="Arial" panose="020B0604020202020204" pitchFamily="34" charset="0"/>
                <a:ea typeface="Geneva"/>
                <a:cs typeface="Geneva"/>
              </a:defRPr>
            </a:lvl8pPr>
            <a:lvl9pPr marL="3886200" indent="-228600" eaLnBrk="0" fontAlgn="base" hangingPunct="0">
              <a:spcBef>
                <a:spcPct val="0"/>
              </a:spcBef>
              <a:spcAft>
                <a:spcPct val="0"/>
              </a:spcAft>
              <a:defRPr>
                <a:solidFill>
                  <a:schemeClr val="tx1"/>
                </a:solidFill>
                <a:latin typeface="Arial" panose="020B0604020202020204" pitchFamily="34" charset="0"/>
                <a:ea typeface="Geneva"/>
                <a:cs typeface="Geneva"/>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fld id="{A0B78384-8E7E-4CFC-A3D6-79284EF4BB51}" type="slidenum">
              <a:rPr kumimoji="0" lang="en-US" altLang="en-US" sz="1200" b="0" i="0" u="none" strike="noStrike" kern="1200" cap="none" spc="0" normalizeH="0" baseline="0" noProof="0" smtClean="0">
                <a:ln>
                  <a:noFill/>
                </a:ln>
                <a:solidFill>
                  <a:srgbClr val="000000"/>
                </a:solidFill>
                <a:effectLst/>
                <a:uLnTx/>
                <a:uFillTx/>
                <a:latin typeface="Arial" panose="020B0604020202020204" pitchFamily="34" charset="0"/>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31</a:t>
            </a:fld>
            <a:endParaRPr kumimoji="0" lang="en-US" altLang="en-US" sz="1200" b="0" i="0" u="none" strike="noStrike" kern="1200" cap="none" spc="0" normalizeH="0" baseline="0" noProof="0" smtClean="0">
              <a:ln>
                <a:noFill/>
              </a:ln>
              <a:solidFill>
                <a:srgbClr val="000000"/>
              </a:solidFill>
              <a:effectLst/>
              <a:uLnTx/>
              <a:uFillTx/>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0836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Shape 7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7" name="Shape 7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21671510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0241" name="Shape 26"/>
          <p:cNvSpPr>
            <a:spLocks noGrp="1" noRot="1" noChangeAspect="1"/>
          </p:cNvSpPr>
          <p:nvPr>
            <p:ph type="sldImg" idx="2"/>
          </p:nvPr>
        </p:nvSpPr>
        <p:spPr>
          <a:noFill/>
        </p:spPr>
      </p:sp>
      <p:sp>
        <p:nvSpPr>
          <p:cNvPr id="10242" name="Shape 27"/>
          <p:cNvSpPr txBox="1">
            <a:spLocks noGrp="1"/>
          </p:cNvSpPr>
          <p:nvPr>
            <p:ph type="body" idx="1"/>
          </p:nvPr>
        </p:nvSpPr>
        <p:spPr bwMode="auto">
          <a:noFill/>
        </p:spPr>
        <p:txBody>
          <a:bodyPr vert="horz" wrap="square" numCol="1" compatLnSpc="1">
            <a:prstTxWarp prst="textNoShape">
              <a:avLst/>
            </a:prstTxWarp>
          </a:bodyPr>
          <a:lstStyle/>
          <a:p>
            <a:pPr>
              <a:spcBef>
                <a:spcPct val="0"/>
              </a:spcBef>
            </a:pPr>
            <a:endParaRPr lang="en-US" smtClean="0"/>
          </a:p>
        </p:txBody>
      </p:sp>
    </p:spTree>
    <p:extLst>
      <p:ext uri="{BB962C8B-B14F-4D97-AF65-F5344CB8AC3E}">
        <p14:creationId xmlns:p14="http://schemas.microsoft.com/office/powerpoint/2010/main" val="42699103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Image Placeholder 1"/>
          <p:cNvSpPr>
            <a:spLocks noGrp="1" noRot="1" noChangeAspect="1" noTextEdit="1"/>
          </p:cNvSpPr>
          <p:nvPr>
            <p:ph type="sldImg"/>
          </p:nvPr>
        </p:nvSpPr>
        <p:spPr>
          <a:ln/>
        </p:spPr>
      </p:sp>
      <p:sp>
        <p:nvSpPr>
          <p:cNvPr id="40963" name="Notes Placeholder 2"/>
          <p:cNvSpPr>
            <a:spLocks noGrp="1"/>
          </p:cNvSpPr>
          <p:nvPr>
            <p:ph type="body" idx="1"/>
          </p:nvPr>
        </p:nvSpPr>
        <p:spPr>
          <a:noFill/>
        </p:spPr>
        <p:txBody>
          <a:bodyPr/>
          <a:lstStyle/>
          <a:p>
            <a:endParaRPr lang="en-US" altLang="en-US" dirty="0" smtClean="0"/>
          </a:p>
        </p:txBody>
      </p:sp>
      <p:sp>
        <p:nvSpPr>
          <p:cNvPr id="40964" name="Slide Number Placeholder 3"/>
          <p:cNvSpPr>
            <a:spLocks noGrp="1"/>
          </p:cNvSpPr>
          <p:nvPr>
            <p:ph type="sldNum" sz="quarter" idx="5"/>
          </p:nvPr>
        </p:nvSpPr>
        <p:spPr>
          <a:noFill/>
        </p:spPr>
        <p:txBody>
          <a:bodyPr/>
          <a:lstStyle>
            <a:lvl1pPr>
              <a:defRPr>
                <a:solidFill>
                  <a:schemeClr val="tx1"/>
                </a:solidFill>
                <a:latin typeface="Arial" panose="020B0604020202020204" pitchFamily="34" charset="0"/>
                <a:ea typeface="Geneva"/>
                <a:cs typeface="Geneva"/>
              </a:defRPr>
            </a:lvl1pPr>
            <a:lvl2pPr marL="742950" indent="-285750">
              <a:defRPr>
                <a:solidFill>
                  <a:schemeClr val="tx1"/>
                </a:solidFill>
                <a:latin typeface="Arial" panose="020B0604020202020204" pitchFamily="34" charset="0"/>
                <a:ea typeface="Geneva"/>
                <a:cs typeface="Geneva"/>
              </a:defRPr>
            </a:lvl2pPr>
            <a:lvl3pPr marL="1143000" indent="-228600">
              <a:defRPr>
                <a:solidFill>
                  <a:schemeClr val="tx1"/>
                </a:solidFill>
                <a:latin typeface="Arial" panose="020B0604020202020204" pitchFamily="34" charset="0"/>
                <a:ea typeface="Geneva"/>
                <a:cs typeface="Geneva"/>
              </a:defRPr>
            </a:lvl3pPr>
            <a:lvl4pPr marL="1600200" indent="-228600">
              <a:defRPr>
                <a:solidFill>
                  <a:schemeClr val="tx1"/>
                </a:solidFill>
                <a:latin typeface="Arial" panose="020B0604020202020204" pitchFamily="34" charset="0"/>
                <a:ea typeface="Geneva"/>
                <a:cs typeface="Geneva"/>
              </a:defRPr>
            </a:lvl4pPr>
            <a:lvl5pPr marL="2057400" indent="-228600">
              <a:defRPr>
                <a:solidFill>
                  <a:schemeClr val="tx1"/>
                </a:solidFill>
                <a:latin typeface="Arial" panose="020B0604020202020204" pitchFamily="34" charset="0"/>
                <a:ea typeface="Geneva"/>
                <a:cs typeface="Geneva"/>
              </a:defRPr>
            </a:lvl5pPr>
            <a:lvl6pPr marL="2514600" indent="-228600" eaLnBrk="0" fontAlgn="base" hangingPunct="0">
              <a:spcBef>
                <a:spcPct val="0"/>
              </a:spcBef>
              <a:spcAft>
                <a:spcPct val="0"/>
              </a:spcAft>
              <a:defRPr>
                <a:solidFill>
                  <a:schemeClr val="tx1"/>
                </a:solidFill>
                <a:latin typeface="Arial" panose="020B0604020202020204" pitchFamily="34" charset="0"/>
                <a:ea typeface="Geneva"/>
                <a:cs typeface="Geneva"/>
              </a:defRPr>
            </a:lvl6pPr>
            <a:lvl7pPr marL="2971800" indent="-228600" eaLnBrk="0" fontAlgn="base" hangingPunct="0">
              <a:spcBef>
                <a:spcPct val="0"/>
              </a:spcBef>
              <a:spcAft>
                <a:spcPct val="0"/>
              </a:spcAft>
              <a:defRPr>
                <a:solidFill>
                  <a:schemeClr val="tx1"/>
                </a:solidFill>
                <a:latin typeface="Arial" panose="020B0604020202020204" pitchFamily="34" charset="0"/>
                <a:ea typeface="Geneva"/>
                <a:cs typeface="Geneva"/>
              </a:defRPr>
            </a:lvl7pPr>
            <a:lvl8pPr marL="3429000" indent="-228600" eaLnBrk="0" fontAlgn="base" hangingPunct="0">
              <a:spcBef>
                <a:spcPct val="0"/>
              </a:spcBef>
              <a:spcAft>
                <a:spcPct val="0"/>
              </a:spcAft>
              <a:defRPr>
                <a:solidFill>
                  <a:schemeClr val="tx1"/>
                </a:solidFill>
                <a:latin typeface="Arial" panose="020B0604020202020204" pitchFamily="34" charset="0"/>
                <a:ea typeface="Geneva"/>
                <a:cs typeface="Geneva"/>
              </a:defRPr>
            </a:lvl8pPr>
            <a:lvl9pPr marL="3886200" indent="-228600" eaLnBrk="0" fontAlgn="base" hangingPunct="0">
              <a:spcBef>
                <a:spcPct val="0"/>
              </a:spcBef>
              <a:spcAft>
                <a:spcPct val="0"/>
              </a:spcAft>
              <a:defRPr>
                <a:solidFill>
                  <a:schemeClr val="tx1"/>
                </a:solidFill>
                <a:latin typeface="Arial" panose="020B0604020202020204" pitchFamily="34" charset="0"/>
                <a:ea typeface="Geneva"/>
                <a:cs typeface="Geneva"/>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fld id="{A0B78384-8E7E-4CFC-A3D6-79284EF4BB51}" type="slidenum">
              <a:rPr kumimoji="0" lang="en-US" altLang="en-US" sz="1200" b="0" i="0" u="none" strike="noStrike" kern="1200" cap="none" spc="0" normalizeH="0" baseline="0" noProof="0" smtClean="0">
                <a:ln>
                  <a:noFill/>
                </a:ln>
                <a:solidFill>
                  <a:srgbClr val="000000"/>
                </a:solidFill>
                <a:effectLst/>
                <a:uLnTx/>
                <a:uFillTx/>
                <a:latin typeface="Arial" panose="020B0604020202020204" pitchFamily="34" charset="0"/>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7</a:t>
            </a:fld>
            <a:endParaRPr kumimoji="0" lang="en-US" altLang="en-US" sz="1200" b="0" i="0" u="none" strike="noStrike" kern="1200" cap="none" spc="0" normalizeH="0" baseline="0" noProof="0" smtClean="0">
              <a:ln>
                <a:noFill/>
              </a:ln>
              <a:solidFill>
                <a:srgbClr val="000000"/>
              </a:solidFill>
              <a:effectLst/>
              <a:uLnTx/>
              <a:uFillTx/>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538721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Image Placeholder 1"/>
          <p:cNvSpPr>
            <a:spLocks noGrp="1" noRot="1" noChangeAspect="1" noTextEdit="1"/>
          </p:cNvSpPr>
          <p:nvPr>
            <p:ph type="sldImg"/>
          </p:nvPr>
        </p:nvSpPr>
        <p:spPr>
          <a:ln/>
        </p:spPr>
      </p:sp>
      <p:sp>
        <p:nvSpPr>
          <p:cNvPr id="40963" name="Notes Placeholder 2"/>
          <p:cNvSpPr>
            <a:spLocks noGrp="1"/>
          </p:cNvSpPr>
          <p:nvPr>
            <p:ph type="body" idx="1"/>
          </p:nvPr>
        </p:nvSpPr>
        <p:spPr>
          <a:noFill/>
        </p:spPr>
        <p:txBody>
          <a:bodyPr/>
          <a:lstStyle/>
          <a:p>
            <a:r>
              <a:rPr lang="en-US" altLang="en-US" dirty="0" smtClean="0"/>
              <a:t>key points: </a:t>
            </a:r>
            <a:r>
              <a:rPr lang="en-US" altLang="en-US" dirty="0" err="1" smtClean="0"/>
              <a:t>HoneyPots</a:t>
            </a:r>
            <a:r>
              <a:rPr lang="en-US" altLang="en-US" dirty="0" smtClean="0"/>
              <a:t>, SOC orchestration, </a:t>
            </a:r>
            <a:r>
              <a:rPr lang="en-US" altLang="en-US" dirty="0" err="1" smtClean="0"/>
              <a:t>Blockchain</a:t>
            </a:r>
            <a:r>
              <a:rPr lang="en-US" altLang="en-US" dirty="0" smtClean="0"/>
              <a:t>, insider threats, External threats: </a:t>
            </a:r>
            <a:r>
              <a:rPr lang="en-US" altLang="en-US" dirty="0" err="1" smtClean="0"/>
              <a:t>Bleichenbacher</a:t>
            </a:r>
            <a:endParaRPr lang="en-US" altLang="en-US" dirty="0" smtClean="0"/>
          </a:p>
        </p:txBody>
      </p:sp>
      <p:sp>
        <p:nvSpPr>
          <p:cNvPr id="40964" name="Slide Number Placeholder 3"/>
          <p:cNvSpPr>
            <a:spLocks noGrp="1"/>
          </p:cNvSpPr>
          <p:nvPr>
            <p:ph type="sldNum" sz="quarter" idx="5"/>
          </p:nvPr>
        </p:nvSpPr>
        <p:spPr>
          <a:noFill/>
        </p:spPr>
        <p:txBody>
          <a:bodyPr/>
          <a:lstStyle>
            <a:lvl1pPr>
              <a:defRPr>
                <a:solidFill>
                  <a:schemeClr val="tx1"/>
                </a:solidFill>
                <a:latin typeface="Arial" panose="020B0604020202020204" pitchFamily="34" charset="0"/>
                <a:ea typeface="Geneva"/>
                <a:cs typeface="Geneva"/>
              </a:defRPr>
            </a:lvl1pPr>
            <a:lvl2pPr marL="742950" indent="-285750">
              <a:defRPr>
                <a:solidFill>
                  <a:schemeClr val="tx1"/>
                </a:solidFill>
                <a:latin typeface="Arial" panose="020B0604020202020204" pitchFamily="34" charset="0"/>
                <a:ea typeface="Geneva"/>
                <a:cs typeface="Geneva"/>
              </a:defRPr>
            </a:lvl2pPr>
            <a:lvl3pPr marL="1143000" indent="-228600">
              <a:defRPr>
                <a:solidFill>
                  <a:schemeClr val="tx1"/>
                </a:solidFill>
                <a:latin typeface="Arial" panose="020B0604020202020204" pitchFamily="34" charset="0"/>
                <a:ea typeface="Geneva"/>
                <a:cs typeface="Geneva"/>
              </a:defRPr>
            </a:lvl3pPr>
            <a:lvl4pPr marL="1600200" indent="-228600">
              <a:defRPr>
                <a:solidFill>
                  <a:schemeClr val="tx1"/>
                </a:solidFill>
                <a:latin typeface="Arial" panose="020B0604020202020204" pitchFamily="34" charset="0"/>
                <a:ea typeface="Geneva"/>
                <a:cs typeface="Geneva"/>
              </a:defRPr>
            </a:lvl4pPr>
            <a:lvl5pPr marL="2057400" indent="-228600">
              <a:defRPr>
                <a:solidFill>
                  <a:schemeClr val="tx1"/>
                </a:solidFill>
                <a:latin typeface="Arial" panose="020B0604020202020204" pitchFamily="34" charset="0"/>
                <a:ea typeface="Geneva"/>
                <a:cs typeface="Geneva"/>
              </a:defRPr>
            </a:lvl5pPr>
            <a:lvl6pPr marL="2514600" indent="-228600" eaLnBrk="0" fontAlgn="base" hangingPunct="0">
              <a:spcBef>
                <a:spcPct val="0"/>
              </a:spcBef>
              <a:spcAft>
                <a:spcPct val="0"/>
              </a:spcAft>
              <a:defRPr>
                <a:solidFill>
                  <a:schemeClr val="tx1"/>
                </a:solidFill>
                <a:latin typeface="Arial" panose="020B0604020202020204" pitchFamily="34" charset="0"/>
                <a:ea typeface="Geneva"/>
                <a:cs typeface="Geneva"/>
              </a:defRPr>
            </a:lvl6pPr>
            <a:lvl7pPr marL="2971800" indent="-228600" eaLnBrk="0" fontAlgn="base" hangingPunct="0">
              <a:spcBef>
                <a:spcPct val="0"/>
              </a:spcBef>
              <a:spcAft>
                <a:spcPct val="0"/>
              </a:spcAft>
              <a:defRPr>
                <a:solidFill>
                  <a:schemeClr val="tx1"/>
                </a:solidFill>
                <a:latin typeface="Arial" panose="020B0604020202020204" pitchFamily="34" charset="0"/>
                <a:ea typeface="Geneva"/>
                <a:cs typeface="Geneva"/>
              </a:defRPr>
            </a:lvl7pPr>
            <a:lvl8pPr marL="3429000" indent="-228600" eaLnBrk="0" fontAlgn="base" hangingPunct="0">
              <a:spcBef>
                <a:spcPct val="0"/>
              </a:spcBef>
              <a:spcAft>
                <a:spcPct val="0"/>
              </a:spcAft>
              <a:defRPr>
                <a:solidFill>
                  <a:schemeClr val="tx1"/>
                </a:solidFill>
                <a:latin typeface="Arial" panose="020B0604020202020204" pitchFamily="34" charset="0"/>
                <a:ea typeface="Geneva"/>
                <a:cs typeface="Geneva"/>
              </a:defRPr>
            </a:lvl8pPr>
            <a:lvl9pPr marL="3886200" indent="-228600" eaLnBrk="0" fontAlgn="base" hangingPunct="0">
              <a:spcBef>
                <a:spcPct val="0"/>
              </a:spcBef>
              <a:spcAft>
                <a:spcPct val="0"/>
              </a:spcAft>
              <a:defRPr>
                <a:solidFill>
                  <a:schemeClr val="tx1"/>
                </a:solidFill>
                <a:latin typeface="Arial" panose="020B0604020202020204" pitchFamily="34" charset="0"/>
                <a:ea typeface="Geneva"/>
                <a:cs typeface="Geneva"/>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fld id="{A0B78384-8E7E-4CFC-A3D6-79284EF4BB51}" type="slidenum">
              <a:rPr kumimoji="0" lang="en-US" altLang="en-US" sz="1200" b="0" i="0" u="none" strike="noStrike" kern="1200" cap="none" spc="0" normalizeH="0" baseline="0" noProof="0" smtClean="0">
                <a:ln>
                  <a:noFill/>
                </a:ln>
                <a:solidFill>
                  <a:srgbClr val="000000"/>
                </a:solidFill>
                <a:effectLst/>
                <a:uLnTx/>
                <a:uFillTx/>
                <a:latin typeface="Arial" panose="020B0604020202020204" pitchFamily="34" charset="0"/>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8</a:t>
            </a:fld>
            <a:endParaRPr kumimoji="0" lang="en-US" altLang="en-US" sz="1200" b="0" i="0" u="none" strike="noStrike" kern="1200" cap="none" spc="0" normalizeH="0" baseline="0" noProof="0" smtClean="0">
              <a:ln>
                <a:noFill/>
              </a:ln>
              <a:solidFill>
                <a:srgbClr val="000000"/>
              </a:solidFill>
              <a:effectLst/>
              <a:uLnTx/>
              <a:uFillTx/>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063621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Shape 148"/>
          <p:cNvSpPr txBox="1">
            <a:spLocks noGrp="1"/>
          </p:cNvSpPr>
          <p:nvPr>
            <p:ph type="body" idx="1"/>
          </p:nvPr>
        </p:nvSpPr>
        <p:spPr>
          <a:xfrm>
            <a:off x="685800" y="4343400"/>
            <a:ext cx="5486400" cy="4114800"/>
          </a:xfrm>
          <a:prstGeom prst="rect">
            <a:avLst/>
          </a:prstGeom>
          <a:noFill/>
          <a:ln>
            <a:noFill/>
          </a:ln>
        </p:spPr>
        <p:txBody>
          <a:bodyPr lIns="91425" tIns="91425" rIns="91425" bIns="91425" anchor="ctr" anchorCtr="0">
            <a:noAutofit/>
          </a:bodyPr>
          <a:lstStyle/>
          <a:p>
            <a:pPr lvl="0" rtl="0">
              <a:spcBef>
                <a:spcPts val="0"/>
              </a:spcBef>
              <a:buNone/>
            </a:pPr>
            <a:r>
              <a:rPr lang="en-US" sz="1000" dirty="0"/>
              <a:t>G</a:t>
            </a:r>
            <a:endParaRPr sz="1000" dirty="0"/>
          </a:p>
        </p:txBody>
      </p:sp>
      <p:sp>
        <p:nvSpPr>
          <p:cNvPr id="149" name="Shape 14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418234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Shape 148"/>
          <p:cNvSpPr txBox="1">
            <a:spLocks noGrp="1"/>
          </p:cNvSpPr>
          <p:nvPr>
            <p:ph type="body" idx="1"/>
          </p:nvPr>
        </p:nvSpPr>
        <p:spPr>
          <a:xfrm>
            <a:off x="685800" y="4343400"/>
            <a:ext cx="5486400" cy="4114800"/>
          </a:xfrm>
          <a:prstGeom prst="rect">
            <a:avLst/>
          </a:prstGeom>
          <a:noFill/>
          <a:ln>
            <a:noFill/>
          </a:ln>
        </p:spPr>
        <p:txBody>
          <a:bodyPr lIns="91425" tIns="91425" rIns="91425" bIns="91425" anchor="ctr" anchorCtr="0">
            <a:noAutofit/>
          </a:bodyPr>
          <a:lstStyle/>
          <a:p>
            <a:pPr lvl="0" rtl="0">
              <a:spcBef>
                <a:spcPts val="0"/>
              </a:spcBef>
              <a:buNone/>
            </a:pPr>
            <a:r>
              <a:rPr lang="en-US" sz="1000" dirty="0"/>
              <a:t>G</a:t>
            </a:r>
            <a:endParaRPr sz="1000" dirty="0"/>
          </a:p>
        </p:txBody>
      </p:sp>
      <p:sp>
        <p:nvSpPr>
          <p:cNvPr id="149" name="Shape 14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248380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Image Placeholder 1"/>
          <p:cNvSpPr>
            <a:spLocks noGrp="1" noRot="1" noChangeAspect="1" noTextEdit="1"/>
          </p:cNvSpPr>
          <p:nvPr>
            <p:ph type="sldImg"/>
          </p:nvPr>
        </p:nvSpPr>
        <p:spPr>
          <a:ln/>
        </p:spPr>
      </p:sp>
      <p:sp>
        <p:nvSpPr>
          <p:cNvPr id="40963" name="Notes Placeholder 2"/>
          <p:cNvSpPr>
            <a:spLocks noGrp="1"/>
          </p:cNvSpPr>
          <p:nvPr>
            <p:ph type="body" idx="1"/>
          </p:nvPr>
        </p:nvSpPr>
        <p:spPr>
          <a:noFill/>
        </p:spPr>
        <p:txBody>
          <a:bodyPr/>
          <a:lstStyle/>
          <a:p>
            <a:endParaRPr lang="en-US" altLang="en-US" dirty="0" smtClean="0"/>
          </a:p>
        </p:txBody>
      </p:sp>
      <p:sp>
        <p:nvSpPr>
          <p:cNvPr id="40964" name="Slide Number Placeholder 3"/>
          <p:cNvSpPr>
            <a:spLocks noGrp="1"/>
          </p:cNvSpPr>
          <p:nvPr>
            <p:ph type="sldNum" sz="quarter" idx="5"/>
          </p:nvPr>
        </p:nvSpPr>
        <p:spPr>
          <a:noFill/>
        </p:spPr>
        <p:txBody>
          <a:bodyPr/>
          <a:lstStyle>
            <a:lvl1pPr>
              <a:defRPr>
                <a:solidFill>
                  <a:schemeClr val="tx1"/>
                </a:solidFill>
                <a:latin typeface="Arial" panose="020B0604020202020204" pitchFamily="34" charset="0"/>
                <a:ea typeface="Geneva"/>
                <a:cs typeface="Geneva"/>
              </a:defRPr>
            </a:lvl1pPr>
            <a:lvl2pPr marL="742950" indent="-285750">
              <a:defRPr>
                <a:solidFill>
                  <a:schemeClr val="tx1"/>
                </a:solidFill>
                <a:latin typeface="Arial" panose="020B0604020202020204" pitchFamily="34" charset="0"/>
                <a:ea typeface="Geneva"/>
                <a:cs typeface="Geneva"/>
              </a:defRPr>
            </a:lvl2pPr>
            <a:lvl3pPr marL="1143000" indent="-228600">
              <a:defRPr>
                <a:solidFill>
                  <a:schemeClr val="tx1"/>
                </a:solidFill>
                <a:latin typeface="Arial" panose="020B0604020202020204" pitchFamily="34" charset="0"/>
                <a:ea typeface="Geneva"/>
                <a:cs typeface="Geneva"/>
              </a:defRPr>
            </a:lvl3pPr>
            <a:lvl4pPr marL="1600200" indent="-228600">
              <a:defRPr>
                <a:solidFill>
                  <a:schemeClr val="tx1"/>
                </a:solidFill>
                <a:latin typeface="Arial" panose="020B0604020202020204" pitchFamily="34" charset="0"/>
                <a:ea typeface="Geneva"/>
                <a:cs typeface="Geneva"/>
              </a:defRPr>
            </a:lvl4pPr>
            <a:lvl5pPr marL="2057400" indent="-228600">
              <a:defRPr>
                <a:solidFill>
                  <a:schemeClr val="tx1"/>
                </a:solidFill>
                <a:latin typeface="Arial" panose="020B0604020202020204" pitchFamily="34" charset="0"/>
                <a:ea typeface="Geneva"/>
                <a:cs typeface="Geneva"/>
              </a:defRPr>
            </a:lvl5pPr>
            <a:lvl6pPr marL="2514600" indent="-228600" eaLnBrk="0" fontAlgn="base" hangingPunct="0">
              <a:spcBef>
                <a:spcPct val="0"/>
              </a:spcBef>
              <a:spcAft>
                <a:spcPct val="0"/>
              </a:spcAft>
              <a:defRPr>
                <a:solidFill>
                  <a:schemeClr val="tx1"/>
                </a:solidFill>
                <a:latin typeface="Arial" panose="020B0604020202020204" pitchFamily="34" charset="0"/>
                <a:ea typeface="Geneva"/>
                <a:cs typeface="Geneva"/>
              </a:defRPr>
            </a:lvl6pPr>
            <a:lvl7pPr marL="2971800" indent="-228600" eaLnBrk="0" fontAlgn="base" hangingPunct="0">
              <a:spcBef>
                <a:spcPct val="0"/>
              </a:spcBef>
              <a:spcAft>
                <a:spcPct val="0"/>
              </a:spcAft>
              <a:defRPr>
                <a:solidFill>
                  <a:schemeClr val="tx1"/>
                </a:solidFill>
                <a:latin typeface="Arial" panose="020B0604020202020204" pitchFamily="34" charset="0"/>
                <a:ea typeface="Geneva"/>
                <a:cs typeface="Geneva"/>
              </a:defRPr>
            </a:lvl7pPr>
            <a:lvl8pPr marL="3429000" indent="-228600" eaLnBrk="0" fontAlgn="base" hangingPunct="0">
              <a:spcBef>
                <a:spcPct val="0"/>
              </a:spcBef>
              <a:spcAft>
                <a:spcPct val="0"/>
              </a:spcAft>
              <a:defRPr>
                <a:solidFill>
                  <a:schemeClr val="tx1"/>
                </a:solidFill>
                <a:latin typeface="Arial" panose="020B0604020202020204" pitchFamily="34" charset="0"/>
                <a:ea typeface="Geneva"/>
                <a:cs typeface="Geneva"/>
              </a:defRPr>
            </a:lvl8pPr>
            <a:lvl9pPr marL="3886200" indent="-228600" eaLnBrk="0" fontAlgn="base" hangingPunct="0">
              <a:spcBef>
                <a:spcPct val="0"/>
              </a:spcBef>
              <a:spcAft>
                <a:spcPct val="0"/>
              </a:spcAft>
              <a:defRPr>
                <a:solidFill>
                  <a:schemeClr val="tx1"/>
                </a:solidFill>
                <a:latin typeface="Arial" panose="020B0604020202020204" pitchFamily="34" charset="0"/>
                <a:ea typeface="Geneva"/>
                <a:cs typeface="Geneva"/>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fld id="{A0B78384-8E7E-4CFC-A3D6-79284EF4BB51}" type="slidenum">
              <a:rPr kumimoji="0" lang="en-US" altLang="en-US" sz="1200" b="0" i="0" u="none" strike="noStrike" kern="1200" cap="none" spc="0" normalizeH="0" baseline="0" noProof="0" smtClean="0">
                <a:ln>
                  <a:noFill/>
                </a:ln>
                <a:solidFill>
                  <a:srgbClr val="000000"/>
                </a:solidFill>
                <a:effectLst/>
                <a:uLnTx/>
                <a:uFillTx/>
                <a:latin typeface="Arial" panose="020B0604020202020204" pitchFamily="34" charset="0"/>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14</a:t>
            </a:fld>
            <a:endParaRPr kumimoji="0" lang="en-US" altLang="en-US" sz="1200" b="0" i="0" u="none" strike="noStrike" kern="1200" cap="none" spc="0" normalizeH="0" baseline="0" noProof="0" smtClean="0">
              <a:ln>
                <a:noFill/>
              </a:ln>
              <a:solidFill>
                <a:srgbClr val="000000"/>
              </a:solidFill>
              <a:effectLst/>
              <a:uLnTx/>
              <a:uFillTx/>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651682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19</a:t>
            </a:fld>
            <a:endParaRPr lang="en-US"/>
          </a:p>
        </p:txBody>
      </p:sp>
    </p:spTree>
    <p:extLst>
      <p:ext uri="{BB962C8B-B14F-4D97-AF65-F5344CB8AC3E}">
        <p14:creationId xmlns:p14="http://schemas.microsoft.com/office/powerpoint/2010/main" val="919659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Image Placeholder 1"/>
          <p:cNvSpPr>
            <a:spLocks noGrp="1" noRot="1" noChangeAspect="1" noTextEdit="1"/>
          </p:cNvSpPr>
          <p:nvPr>
            <p:ph type="sldImg"/>
          </p:nvPr>
        </p:nvSpPr>
        <p:spPr>
          <a:ln/>
        </p:spPr>
      </p:sp>
      <p:sp>
        <p:nvSpPr>
          <p:cNvPr id="40963" name="Notes Placeholder 2"/>
          <p:cNvSpPr>
            <a:spLocks noGrp="1"/>
          </p:cNvSpPr>
          <p:nvPr>
            <p:ph type="body" idx="1"/>
          </p:nvPr>
        </p:nvSpPr>
        <p:spPr>
          <a:noFill/>
        </p:spPr>
        <p:txBody>
          <a:bodyPr/>
          <a:lstStyle/>
          <a:p>
            <a:endParaRPr lang="en-US" altLang="en-US" dirty="0" smtClean="0"/>
          </a:p>
        </p:txBody>
      </p:sp>
      <p:sp>
        <p:nvSpPr>
          <p:cNvPr id="40964" name="Slide Number Placeholder 3"/>
          <p:cNvSpPr>
            <a:spLocks noGrp="1"/>
          </p:cNvSpPr>
          <p:nvPr>
            <p:ph type="sldNum" sz="quarter" idx="5"/>
          </p:nvPr>
        </p:nvSpPr>
        <p:spPr>
          <a:noFill/>
        </p:spPr>
        <p:txBody>
          <a:bodyPr/>
          <a:lstStyle>
            <a:lvl1pPr>
              <a:defRPr>
                <a:solidFill>
                  <a:schemeClr val="tx1"/>
                </a:solidFill>
                <a:latin typeface="Arial" panose="020B0604020202020204" pitchFamily="34" charset="0"/>
                <a:ea typeface="Geneva"/>
                <a:cs typeface="Geneva"/>
              </a:defRPr>
            </a:lvl1pPr>
            <a:lvl2pPr marL="742950" indent="-285750">
              <a:defRPr>
                <a:solidFill>
                  <a:schemeClr val="tx1"/>
                </a:solidFill>
                <a:latin typeface="Arial" panose="020B0604020202020204" pitchFamily="34" charset="0"/>
                <a:ea typeface="Geneva"/>
                <a:cs typeface="Geneva"/>
              </a:defRPr>
            </a:lvl2pPr>
            <a:lvl3pPr marL="1143000" indent="-228600">
              <a:defRPr>
                <a:solidFill>
                  <a:schemeClr val="tx1"/>
                </a:solidFill>
                <a:latin typeface="Arial" panose="020B0604020202020204" pitchFamily="34" charset="0"/>
                <a:ea typeface="Geneva"/>
                <a:cs typeface="Geneva"/>
              </a:defRPr>
            </a:lvl3pPr>
            <a:lvl4pPr marL="1600200" indent="-228600">
              <a:defRPr>
                <a:solidFill>
                  <a:schemeClr val="tx1"/>
                </a:solidFill>
                <a:latin typeface="Arial" panose="020B0604020202020204" pitchFamily="34" charset="0"/>
                <a:ea typeface="Geneva"/>
                <a:cs typeface="Geneva"/>
              </a:defRPr>
            </a:lvl4pPr>
            <a:lvl5pPr marL="2057400" indent="-228600">
              <a:defRPr>
                <a:solidFill>
                  <a:schemeClr val="tx1"/>
                </a:solidFill>
                <a:latin typeface="Arial" panose="020B0604020202020204" pitchFamily="34" charset="0"/>
                <a:ea typeface="Geneva"/>
                <a:cs typeface="Geneva"/>
              </a:defRPr>
            </a:lvl5pPr>
            <a:lvl6pPr marL="2514600" indent="-228600" eaLnBrk="0" fontAlgn="base" hangingPunct="0">
              <a:spcBef>
                <a:spcPct val="0"/>
              </a:spcBef>
              <a:spcAft>
                <a:spcPct val="0"/>
              </a:spcAft>
              <a:defRPr>
                <a:solidFill>
                  <a:schemeClr val="tx1"/>
                </a:solidFill>
                <a:latin typeface="Arial" panose="020B0604020202020204" pitchFamily="34" charset="0"/>
                <a:ea typeface="Geneva"/>
                <a:cs typeface="Geneva"/>
              </a:defRPr>
            </a:lvl6pPr>
            <a:lvl7pPr marL="2971800" indent="-228600" eaLnBrk="0" fontAlgn="base" hangingPunct="0">
              <a:spcBef>
                <a:spcPct val="0"/>
              </a:spcBef>
              <a:spcAft>
                <a:spcPct val="0"/>
              </a:spcAft>
              <a:defRPr>
                <a:solidFill>
                  <a:schemeClr val="tx1"/>
                </a:solidFill>
                <a:latin typeface="Arial" panose="020B0604020202020204" pitchFamily="34" charset="0"/>
                <a:ea typeface="Geneva"/>
                <a:cs typeface="Geneva"/>
              </a:defRPr>
            </a:lvl7pPr>
            <a:lvl8pPr marL="3429000" indent="-228600" eaLnBrk="0" fontAlgn="base" hangingPunct="0">
              <a:spcBef>
                <a:spcPct val="0"/>
              </a:spcBef>
              <a:spcAft>
                <a:spcPct val="0"/>
              </a:spcAft>
              <a:defRPr>
                <a:solidFill>
                  <a:schemeClr val="tx1"/>
                </a:solidFill>
                <a:latin typeface="Arial" panose="020B0604020202020204" pitchFamily="34" charset="0"/>
                <a:ea typeface="Geneva"/>
                <a:cs typeface="Geneva"/>
              </a:defRPr>
            </a:lvl8pPr>
            <a:lvl9pPr marL="3886200" indent="-228600" eaLnBrk="0" fontAlgn="base" hangingPunct="0">
              <a:spcBef>
                <a:spcPct val="0"/>
              </a:spcBef>
              <a:spcAft>
                <a:spcPct val="0"/>
              </a:spcAft>
              <a:defRPr>
                <a:solidFill>
                  <a:schemeClr val="tx1"/>
                </a:solidFill>
                <a:latin typeface="Arial" panose="020B0604020202020204" pitchFamily="34" charset="0"/>
                <a:ea typeface="Geneva"/>
                <a:cs typeface="Geneva"/>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fld id="{A0B78384-8E7E-4CFC-A3D6-79284EF4BB51}" type="slidenum">
              <a:rPr kumimoji="0" lang="en-US" altLang="en-US" sz="1200" b="0" i="0" u="none" strike="noStrike" kern="1200" cap="none" spc="0" normalizeH="0" baseline="0" noProof="0" smtClean="0">
                <a:ln>
                  <a:noFill/>
                </a:ln>
                <a:solidFill>
                  <a:srgbClr val="000000"/>
                </a:solidFill>
                <a:effectLst/>
                <a:uLnTx/>
                <a:uFillTx/>
                <a:latin typeface="Arial" panose="020B0604020202020204" pitchFamily="34" charset="0"/>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20</a:t>
            </a:fld>
            <a:endParaRPr kumimoji="0" lang="en-US" altLang="en-US" sz="1200" b="0" i="0" u="none" strike="noStrike" kern="1200" cap="none" spc="0" normalizeH="0" baseline="0" noProof="0" smtClean="0">
              <a:ln>
                <a:noFill/>
              </a:ln>
              <a:solidFill>
                <a:srgbClr val="000000"/>
              </a:solidFill>
              <a:effectLst/>
              <a:uLnTx/>
              <a:uFillTx/>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998561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heme Graphic">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286"/>
            <a:ext cx="9144000" cy="5148072"/>
          </a:xfrm>
          <a:prstGeom prst="rect">
            <a:avLst/>
          </a:prstGeom>
        </p:spPr>
      </p:pic>
      <p:pic>
        <p:nvPicPr>
          <p:cNvPr id="12" name="Picture 11" descr="lets-build.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974543" y="1423147"/>
            <a:ext cx="3194914" cy="2297206"/>
          </a:xfrm>
          <a:prstGeom prst="rect">
            <a:avLst/>
          </a:prstGeom>
        </p:spPr>
      </p:pic>
      <p:pic>
        <p:nvPicPr>
          <p:cNvPr id="10" name="Picture 9"/>
          <p:cNvPicPr>
            <a:picLocks noChangeAspect="1" noChangeArrowheads="1"/>
          </p:cNvPicPr>
          <p:nvPr userDrawn="1"/>
        </p:nvPicPr>
        <p:blipFill>
          <a:blip r:embed="rId4" cstate="print">
            <a:extLst>
              <a:ext uri="{28A0092B-C50C-407E-A947-70E740481C1C}">
                <a14:useLocalDpi xmlns:a14="http://schemas.microsoft.com/office/drawing/2010/main" val="0"/>
              </a:ext>
            </a:extLst>
          </a:blip>
          <a:stretch>
            <a:fillRect/>
          </a:stretch>
        </p:blipFill>
        <p:spPr bwMode="auto">
          <a:xfrm>
            <a:off x="410081" y="398607"/>
            <a:ext cx="792595" cy="4200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55965"/>
      </p:ext>
    </p:extLst>
  </p:cSld>
  <p:clrMapOvr>
    <a:masterClrMapping/>
  </p:clrMapOvr>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ulti_Slide">
    <p:spTree>
      <p:nvGrpSpPr>
        <p:cNvPr id="1" name=""/>
        <p:cNvGrpSpPr/>
        <p:nvPr/>
      </p:nvGrpSpPr>
      <p:grpSpPr>
        <a:xfrm>
          <a:off x="0" y="0"/>
          <a:ext cx="0" cy="0"/>
          <a:chOff x="0" y="0"/>
          <a:chExt cx="0" cy="0"/>
        </a:xfrm>
      </p:grpSpPr>
      <p:sp>
        <p:nvSpPr>
          <p:cNvPr id="5" name="Content Placeholder 2"/>
          <p:cNvSpPr>
            <a:spLocks noGrp="1"/>
          </p:cNvSpPr>
          <p:nvPr>
            <p:ph idx="1" hasCustomPrompt="1"/>
          </p:nvPr>
        </p:nvSpPr>
        <p:spPr>
          <a:xfrm>
            <a:off x="356616" y="1347788"/>
            <a:ext cx="8430768" cy="2845764"/>
          </a:xfrm>
          <a:prstGeom prst="rect">
            <a:avLst/>
          </a:prstGeom>
        </p:spPr>
        <p:txBody>
          <a:bodyPr lIns="91420" tIns="45710" rIns="91420" bIns="45710">
            <a:noAutofit/>
          </a:bodyPr>
          <a:lstStyle>
            <a:lvl1pPr marL="285690" marR="0" indent="-285690" algn="ctr" defTabSz="457105" rtl="0" eaLnBrk="1" fontAlgn="auto" latinLnBrk="0" hangingPunct="1">
              <a:lnSpc>
                <a:spcPct val="100000"/>
              </a:lnSpc>
              <a:spcBef>
                <a:spcPct val="20000"/>
              </a:spcBef>
              <a:spcAft>
                <a:spcPts val="0"/>
              </a:spcAft>
              <a:buClrTx/>
              <a:buSzTx/>
              <a:buFont typeface="Arial"/>
              <a:buNone/>
              <a:tabLst/>
              <a:defRPr sz="2000" b="0" i="0" baseline="0">
                <a:solidFill>
                  <a:schemeClr val="tx1"/>
                </a:solidFill>
                <a:latin typeface="+mn-lt"/>
                <a:cs typeface="CiscoSans ExtraLight"/>
              </a:defRPr>
            </a:lvl1pPr>
          </a:lstStyle>
          <a:p>
            <a:pPr lvl="0"/>
            <a:r>
              <a:rPr lang="en-GB" dirty="0" smtClean="0"/>
              <a:t>Click to edit text</a:t>
            </a:r>
          </a:p>
        </p:txBody>
      </p:sp>
      <p:sp>
        <p:nvSpPr>
          <p:cNvPr id="4" name="Title Placeholder 5"/>
          <p:cNvSpPr>
            <a:spLocks noGrp="1"/>
          </p:cNvSpPr>
          <p:nvPr>
            <p:ph type="title"/>
          </p:nvPr>
        </p:nvSpPr>
        <p:spPr bwMode="auto">
          <a:xfrm>
            <a:off x="356616" y="341313"/>
            <a:ext cx="843076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p>
            <a:pPr lvl="0"/>
            <a:r>
              <a:rPr lang="en-US" smtClean="0"/>
              <a:t>Click to edit Master title style</a:t>
            </a:r>
            <a:endParaRPr lang="en-GB" dirty="0"/>
          </a:p>
        </p:txBody>
      </p:sp>
      <p:sp>
        <p:nvSpPr>
          <p:cNvPr id="6" name="Slide Number Placeholder 1"/>
          <p:cNvSpPr>
            <a:spLocks noGrp="1"/>
          </p:cNvSpPr>
          <p:nvPr>
            <p:ph type="sldNum" sz="quarter" idx="4"/>
          </p:nvPr>
        </p:nvSpPr>
        <p:spPr>
          <a:xfrm>
            <a:off x="8409709" y="4671464"/>
            <a:ext cx="359666" cy="274637"/>
          </a:xfrm>
          <a:prstGeom prst="rect">
            <a:avLst/>
          </a:prstGeom>
        </p:spPr>
        <p:txBody>
          <a:bodyPr vert="horz" lIns="91440" tIns="45720" rIns="91440" bIns="45720" rtlCol="0" anchor="ctr"/>
          <a:lstStyle>
            <a:lvl1pPr algn="r">
              <a:defRPr lang="en-US" sz="600" kern="1200" smtClean="0">
                <a:solidFill>
                  <a:srgbClr val="000000">
                    <a:alpha val="25000"/>
                  </a:srgbClr>
                </a:solidFill>
                <a:latin typeface="+mn-lt"/>
                <a:ea typeface="+mn-ea"/>
                <a:cs typeface="CiscoSans Thin"/>
              </a:defRPr>
            </a:lvl1pPr>
          </a:lstStyle>
          <a:p>
            <a:fld id="{96A97DD0-5BE7-4856-A2A9-C42C6688E607}" type="slidenum">
              <a:rPr lang="en-US" smtClean="0"/>
              <a:pPr/>
              <a:t>‹#›</a:t>
            </a:fld>
            <a:endParaRPr lang="en-US" dirty="0"/>
          </a:p>
        </p:txBody>
      </p:sp>
    </p:spTree>
    <p:extLst>
      <p:ext uri="{BB962C8B-B14F-4D97-AF65-F5344CB8AC3E}">
        <p14:creationId xmlns:p14="http://schemas.microsoft.com/office/powerpoint/2010/main" val="694982963"/>
      </p:ext>
    </p:extLst>
  </p:cSld>
  <p:clrMapOvr>
    <a:masterClrMapping/>
  </p:clrMapOvr>
  <p:transition spd="med">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ullet Slide With Titl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295656" y="1347788"/>
            <a:ext cx="8491728" cy="2845764"/>
          </a:xfrm>
          <a:prstGeom prst="rect">
            <a:avLst/>
          </a:prstGeom>
        </p:spPr>
        <p:txBody>
          <a:bodyPr lIns="91420" tIns="45710" rIns="91420" bIns="45710">
            <a:noAutofit/>
          </a:bodyPr>
          <a:lstStyle>
            <a:lvl1pPr marL="280928" indent="-223792">
              <a:lnSpc>
                <a:spcPct val="95000"/>
              </a:lnSpc>
              <a:spcBef>
                <a:spcPts val="1110"/>
              </a:spcBef>
              <a:buClr>
                <a:schemeClr val="tx1"/>
              </a:buClr>
              <a:buSzPct val="80000"/>
              <a:buFont typeface="Arial"/>
              <a:buChar char="•"/>
              <a:defRPr sz="3700" b="0" i="0">
                <a:solidFill>
                  <a:srgbClr val="676767"/>
                </a:solidFill>
                <a:latin typeface="+mn-lt"/>
                <a:cs typeface="CiscoSans ExtraLight"/>
              </a:defRPr>
            </a:lvl1pPr>
            <a:lvl2pPr marL="507895" indent="-215855">
              <a:lnSpc>
                <a:spcPct val="95000"/>
              </a:lnSpc>
              <a:spcBef>
                <a:spcPts val="450"/>
              </a:spcBef>
              <a:buClr>
                <a:schemeClr val="tx1"/>
              </a:buClr>
              <a:buSzPct val="80000"/>
              <a:buFont typeface="Arial"/>
              <a:buChar char="•"/>
              <a:defRPr sz="1800" b="0" i="0">
                <a:solidFill>
                  <a:srgbClr val="676767"/>
                </a:solidFill>
                <a:latin typeface="+mn-lt"/>
                <a:cs typeface="CiscoSans ExtraLight"/>
              </a:defRPr>
            </a:lvl2pPr>
            <a:lvl3pPr marL="747558" indent="-171415">
              <a:buClr>
                <a:schemeClr val="tx1"/>
              </a:buClr>
              <a:buSzPct val="80000"/>
              <a:buFont typeface="Arial"/>
              <a:buChar char="•"/>
              <a:defRPr sz="1600" b="0" i="0">
                <a:solidFill>
                  <a:srgbClr val="676767"/>
                </a:solidFill>
                <a:latin typeface="+mn-lt"/>
                <a:cs typeface="CiscoSans ExtraLight"/>
              </a:defRPr>
            </a:lvl3pPr>
            <a:lvl4pPr marL="911035" indent="-171415">
              <a:buClr>
                <a:schemeClr val="tx1"/>
              </a:buClr>
              <a:buSzPct val="80000"/>
              <a:buFont typeface="Arial"/>
              <a:buChar char="•"/>
              <a:defRPr sz="1400" b="0" i="0">
                <a:solidFill>
                  <a:srgbClr val="676767"/>
                </a:solidFill>
                <a:latin typeface="+mn-lt"/>
                <a:cs typeface="CiscoSans ExtraLight"/>
              </a:defRPr>
            </a:lvl4pPr>
            <a:lvl5pPr marL="1082450" indent="-168240">
              <a:buClr>
                <a:schemeClr val="tx1"/>
              </a:buClr>
              <a:buSzPct val="80000"/>
              <a:buFont typeface="Arial"/>
              <a:buChar char="•"/>
              <a:defRPr sz="1200" b="0" i="0">
                <a:solidFill>
                  <a:srgbClr val="676767"/>
                </a:solidFill>
                <a:latin typeface="+mn-lt"/>
                <a:cs typeface="CiscoSans ExtraLight"/>
              </a:defRPr>
            </a:lvl5pPr>
          </a:lstStyle>
          <a:p>
            <a:pPr lvl="0"/>
            <a:r>
              <a:rPr lang="en-GB" dirty="0" smtClean="0"/>
              <a:t>Click to edit text</a:t>
            </a:r>
          </a:p>
        </p:txBody>
      </p:sp>
      <p:sp>
        <p:nvSpPr>
          <p:cNvPr id="6" name="Title Placeholder 5"/>
          <p:cNvSpPr>
            <a:spLocks noGrp="1"/>
          </p:cNvSpPr>
          <p:nvPr>
            <p:ph type="title"/>
          </p:nvPr>
        </p:nvSpPr>
        <p:spPr bwMode="auto">
          <a:xfrm>
            <a:off x="356616" y="341313"/>
            <a:ext cx="843076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p>
            <a:pPr lvl="0"/>
            <a:r>
              <a:rPr lang="en-US" smtClean="0"/>
              <a:t>Click to edit Master title style</a:t>
            </a:r>
            <a:endParaRPr lang="en-GB" dirty="0"/>
          </a:p>
        </p:txBody>
      </p:sp>
      <p:sp>
        <p:nvSpPr>
          <p:cNvPr id="5" name="Slide Number Placeholder 1"/>
          <p:cNvSpPr>
            <a:spLocks noGrp="1"/>
          </p:cNvSpPr>
          <p:nvPr>
            <p:ph type="sldNum" sz="quarter" idx="4"/>
          </p:nvPr>
        </p:nvSpPr>
        <p:spPr>
          <a:xfrm>
            <a:off x="8409709" y="4671464"/>
            <a:ext cx="359666" cy="274637"/>
          </a:xfrm>
          <a:prstGeom prst="rect">
            <a:avLst/>
          </a:prstGeom>
        </p:spPr>
        <p:txBody>
          <a:bodyPr vert="horz" lIns="91440" tIns="45720" rIns="91440" bIns="45720" rtlCol="0" anchor="ctr"/>
          <a:lstStyle>
            <a:lvl1pPr algn="r">
              <a:defRPr lang="en-US" sz="600" kern="1200" smtClean="0">
                <a:solidFill>
                  <a:srgbClr val="000000">
                    <a:alpha val="25000"/>
                  </a:srgbClr>
                </a:solidFill>
                <a:latin typeface="+mn-lt"/>
                <a:ea typeface="+mn-ea"/>
                <a:cs typeface="CiscoSans Thin"/>
              </a:defRPr>
            </a:lvl1pPr>
          </a:lstStyle>
          <a:p>
            <a:fld id="{96A97DD0-5BE7-4856-A2A9-C42C6688E607}" type="slidenum">
              <a:rPr lang="en-US" smtClean="0"/>
              <a:pPr/>
              <a:t>‹#›</a:t>
            </a:fld>
            <a:endParaRPr lang="en-US" dirty="0"/>
          </a:p>
        </p:txBody>
      </p:sp>
    </p:spTree>
    <p:extLst>
      <p:ext uri="{BB962C8B-B14F-4D97-AF65-F5344CB8AC3E}">
        <p14:creationId xmlns:p14="http://schemas.microsoft.com/office/powerpoint/2010/main" val="1971867998"/>
      </p:ext>
    </p:extLst>
  </p:cSld>
  <p:clrMapOvr>
    <a:masterClrMapping/>
  </p:clrMapOvr>
  <p:transition spd="med">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Slide With Titl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294132" y="1347788"/>
            <a:ext cx="8493252" cy="2885140"/>
          </a:xfrm>
          <a:prstGeom prst="rect">
            <a:avLst/>
          </a:prstGeom>
        </p:spPr>
        <p:txBody>
          <a:bodyPr lIns="91420" tIns="45710" rIns="91420" bIns="45710">
            <a:noAutofit/>
          </a:bodyPr>
          <a:lstStyle>
            <a:lvl1pPr marL="57136" indent="0">
              <a:lnSpc>
                <a:spcPct val="95000"/>
              </a:lnSpc>
              <a:spcBef>
                <a:spcPts val="1110"/>
              </a:spcBef>
              <a:buClr>
                <a:schemeClr val="tx1"/>
              </a:buClr>
              <a:buSzPct val="80000"/>
              <a:buFont typeface="Arial"/>
              <a:buNone/>
              <a:defRPr sz="3700" b="0" i="0">
                <a:solidFill>
                  <a:srgbClr val="676767"/>
                </a:solidFill>
                <a:latin typeface="+mn-lt"/>
                <a:cs typeface="CiscoSans ExtraLight"/>
              </a:defRPr>
            </a:lvl1pPr>
            <a:lvl2pPr marL="292040" indent="0">
              <a:lnSpc>
                <a:spcPct val="95000"/>
              </a:lnSpc>
              <a:spcBef>
                <a:spcPts val="450"/>
              </a:spcBef>
              <a:buClr>
                <a:schemeClr val="tx1"/>
              </a:buClr>
              <a:buSzPct val="80000"/>
              <a:buFont typeface="Arial"/>
              <a:buNone/>
              <a:defRPr sz="1800" b="0" i="0">
                <a:solidFill>
                  <a:srgbClr val="676767"/>
                </a:solidFill>
                <a:latin typeface="+mn-lt"/>
                <a:cs typeface="CiscoSans ExtraLight"/>
              </a:defRPr>
            </a:lvl2pPr>
            <a:lvl3pPr marL="576143" indent="0">
              <a:buClr>
                <a:schemeClr val="tx1"/>
              </a:buClr>
              <a:buSzPct val="80000"/>
              <a:buFont typeface="Arial"/>
              <a:buNone/>
              <a:defRPr sz="1600" b="0" i="0">
                <a:solidFill>
                  <a:srgbClr val="676767"/>
                </a:solidFill>
                <a:latin typeface="+mn-lt"/>
                <a:cs typeface="CiscoSans ExtraLight"/>
              </a:defRPr>
            </a:lvl3pPr>
            <a:lvl4pPr marL="739620" indent="0">
              <a:buClr>
                <a:schemeClr val="tx1"/>
              </a:buClr>
              <a:buSzPct val="80000"/>
              <a:buFont typeface="Arial"/>
              <a:buNone/>
              <a:defRPr sz="1400" b="0" i="0">
                <a:solidFill>
                  <a:srgbClr val="676767"/>
                </a:solidFill>
                <a:latin typeface="+mn-lt"/>
                <a:cs typeface="CiscoSans ExtraLight"/>
              </a:defRPr>
            </a:lvl4pPr>
            <a:lvl5pPr marL="914210" indent="0">
              <a:buClr>
                <a:schemeClr val="tx1"/>
              </a:buClr>
              <a:buSzPct val="80000"/>
              <a:buFont typeface="Arial"/>
              <a:buNone/>
              <a:defRPr sz="1200" b="0" i="0">
                <a:solidFill>
                  <a:srgbClr val="676767"/>
                </a:solidFill>
                <a:latin typeface="+mn-lt"/>
                <a:cs typeface="CiscoSans ExtraLight"/>
              </a:defRPr>
            </a:lvl5pPr>
          </a:lstStyle>
          <a:p>
            <a:pPr lvl="0"/>
            <a:r>
              <a:rPr lang="en-GB" dirty="0" smtClean="0"/>
              <a:t>Click to edit Text</a:t>
            </a:r>
          </a:p>
        </p:txBody>
      </p:sp>
      <p:sp>
        <p:nvSpPr>
          <p:cNvPr id="6" name="Title Placeholder 5"/>
          <p:cNvSpPr>
            <a:spLocks noGrp="1"/>
          </p:cNvSpPr>
          <p:nvPr>
            <p:ph type="title"/>
          </p:nvPr>
        </p:nvSpPr>
        <p:spPr bwMode="auto">
          <a:xfrm>
            <a:off x="356616" y="341313"/>
            <a:ext cx="843076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p>
            <a:pPr lvl="0"/>
            <a:r>
              <a:rPr lang="en-US" smtClean="0"/>
              <a:t>Click to edit Master title style</a:t>
            </a:r>
            <a:endParaRPr lang="en-GB" dirty="0"/>
          </a:p>
        </p:txBody>
      </p:sp>
      <p:sp>
        <p:nvSpPr>
          <p:cNvPr id="5" name="Slide Number Placeholder 1"/>
          <p:cNvSpPr>
            <a:spLocks noGrp="1"/>
          </p:cNvSpPr>
          <p:nvPr>
            <p:ph type="sldNum" sz="quarter" idx="4"/>
          </p:nvPr>
        </p:nvSpPr>
        <p:spPr>
          <a:xfrm>
            <a:off x="8409709" y="4671464"/>
            <a:ext cx="359666" cy="274637"/>
          </a:xfrm>
          <a:prstGeom prst="rect">
            <a:avLst/>
          </a:prstGeom>
        </p:spPr>
        <p:txBody>
          <a:bodyPr vert="horz" lIns="91440" tIns="45720" rIns="91440" bIns="45720" rtlCol="0" anchor="ctr"/>
          <a:lstStyle>
            <a:lvl1pPr algn="r">
              <a:defRPr lang="en-US" sz="600" kern="1200" smtClean="0">
                <a:solidFill>
                  <a:srgbClr val="000000">
                    <a:alpha val="25000"/>
                  </a:srgbClr>
                </a:solidFill>
                <a:latin typeface="+mn-lt"/>
                <a:ea typeface="+mn-ea"/>
                <a:cs typeface="CiscoSans Thin"/>
              </a:defRPr>
            </a:lvl1pPr>
          </a:lstStyle>
          <a:p>
            <a:fld id="{96A97DD0-5BE7-4856-A2A9-C42C6688E607}" type="slidenum">
              <a:rPr lang="en-US" smtClean="0"/>
              <a:pPr/>
              <a:t>‹#›</a:t>
            </a:fld>
            <a:endParaRPr lang="en-US" dirty="0"/>
          </a:p>
        </p:txBody>
      </p:sp>
    </p:spTree>
    <p:extLst>
      <p:ext uri="{BB962C8B-B14F-4D97-AF65-F5344CB8AC3E}">
        <p14:creationId xmlns:p14="http://schemas.microsoft.com/office/powerpoint/2010/main" val="4229865146"/>
      </p:ext>
    </p:extLst>
  </p:cSld>
  <p:clrMapOvr>
    <a:masterClrMapping/>
  </p:clrMapOvr>
  <p:transition spd="med">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Slide Without Titl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295656" y="895601"/>
            <a:ext cx="8505444" cy="3168210"/>
          </a:xfrm>
          <a:prstGeom prst="rect">
            <a:avLst/>
          </a:prstGeom>
        </p:spPr>
        <p:txBody>
          <a:bodyPr lIns="91420" tIns="45710" rIns="91420" bIns="45710">
            <a:noAutofit/>
          </a:bodyPr>
          <a:lstStyle>
            <a:lvl1pPr marL="57136" indent="0">
              <a:lnSpc>
                <a:spcPct val="95000"/>
              </a:lnSpc>
              <a:spcBef>
                <a:spcPts val="1110"/>
              </a:spcBef>
              <a:buClr>
                <a:schemeClr val="tx1"/>
              </a:buClr>
              <a:buSzPct val="80000"/>
              <a:buFont typeface="Arial"/>
              <a:buNone/>
              <a:defRPr sz="3700" b="0" i="0">
                <a:solidFill>
                  <a:srgbClr val="676767"/>
                </a:solidFill>
                <a:latin typeface="+mn-lt"/>
                <a:cs typeface="CiscoSans ExtraLight"/>
              </a:defRPr>
            </a:lvl1pPr>
            <a:lvl2pPr marL="292040" indent="0">
              <a:lnSpc>
                <a:spcPct val="95000"/>
              </a:lnSpc>
              <a:spcBef>
                <a:spcPts val="450"/>
              </a:spcBef>
              <a:buClr>
                <a:schemeClr val="tx1"/>
              </a:buClr>
              <a:buSzPct val="80000"/>
              <a:buFont typeface="Arial"/>
              <a:buNone/>
              <a:defRPr sz="1800" b="0" i="0">
                <a:solidFill>
                  <a:srgbClr val="676767"/>
                </a:solidFill>
                <a:latin typeface="+mn-lt"/>
                <a:cs typeface="CiscoSans ExtraLight"/>
              </a:defRPr>
            </a:lvl2pPr>
            <a:lvl3pPr marL="576143" indent="0">
              <a:buClr>
                <a:schemeClr val="tx1"/>
              </a:buClr>
              <a:buSzPct val="80000"/>
              <a:buFont typeface="Arial"/>
              <a:buNone/>
              <a:defRPr sz="1600" b="0" i="0">
                <a:solidFill>
                  <a:srgbClr val="676767"/>
                </a:solidFill>
                <a:latin typeface="+mn-lt"/>
                <a:cs typeface="CiscoSans ExtraLight"/>
              </a:defRPr>
            </a:lvl3pPr>
            <a:lvl4pPr marL="739620" indent="0">
              <a:buClr>
                <a:schemeClr val="tx1"/>
              </a:buClr>
              <a:buSzPct val="80000"/>
              <a:buFont typeface="Arial"/>
              <a:buNone/>
              <a:defRPr sz="1400" b="0" i="0">
                <a:solidFill>
                  <a:srgbClr val="676767"/>
                </a:solidFill>
                <a:latin typeface="+mn-lt"/>
                <a:cs typeface="CiscoSans ExtraLight"/>
              </a:defRPr>
            </a:lvl4pPr>
            <a:lvl5pPr marL="914210" indent="0">
              <a:buClr>
                <a:schemeClr val="tx1"/>
              </a:buClr>
              <a:buSzPct val="80000"/>
              <a:buFont typeface="Arial"/>
              <a:buNone/>
              <a:defRPr sz="1200" b="0" i="0">
                <a:solidFill>
                  <a:srgbClr val="676767"/>
                </a:solidFill>
                <a:latin typeface="+mn-lt"/>
                <a:cs typeface="CiscoSans ExtraLight"/>
              </a:defRPr>
            </a:lvl5pPr>
          </a:lstStyle>
          <a:p>
            <a:pPr lvl="0"/>
            <a:r>
              <a:rPr lang="en-GB" dirty="0" smtClean="0"/>
              <a:t>Click to edit Text</a:t>
            </a:r>
          </a:p>
        </p:txBody>
      </p:sp>
      <p:sp>
        <p:nvSpPr>
          <p:cNvPr id="3" name="Slide Number Placeholder 1"/>
          <p:cNvSpPr>
            <a:spLocks noGrp="1"/>
          </p:cNvSpPr>
          <p:nvPr>
            <p:ph type="sldNum" sz="quarter" idx="4"/>
          </p:nvPr>
        </p:nvSpPr>
        <p:spPr>
          <a:xfrm>
            <a:off x="8409709" y="4671464"/>
            <a:ext cx="359666" cy="274637"/>
          </a:xfrm>
          <a:prstGeom prst="rect">
            <a:avLst/>
          </a:prstGeom>
        </p:spPr>
        <p:txBody>
          <a:bodyPr vert="horz" lIns="91440" tIns="45720" rIns="91440" bIns="45720" rtlCol="0" anchor="ctr"/>
          <a:lstStyle>
            <a:lvl1pPr algn="r">
              <a:defRPr lang="en-US" sz="600" kern="1200" smtClean="0">
                <a:solidFill>
                  <a:srgbClr val="000000">
                    <a:alpha val="25000"/>
                  </a:srgbClr>
                </a:solidFill>
                <a:latin typeface="+mn-lt"/>
                <a:ea typeface="+mn-ea"/>
                <a:cs typeface="CiscoSans Thin"/>
              </a:defRPr>
            </a:lvl1pPr>
          </a:lstStyle>
          <a:p>
            <a:fld id="{96A97DD0-5BE7-4856-A2A9-C42C6688E607}" type="slidenum">
              <a:rPr lang="en-US" smtClean="0"/>
              <a:pPr/>
              <a:t>‹#›</a:t>
            </a:fld>
            <a:endParaRPr lang="en-US" dirty="0"/>
          </a:p>
        </p:txBody>
      </p:sp>
    </p:spTree>
    <p:extLst>
      <p:ext uri="{BB962C8B-B14F-4D97-AF65-F5344CB8AC3E}">
        <p14:creationId xmlns:p14="http://schemas.microsoft.com/office/powerpoint/2010/main" val="3543055560"/>
      </p:ext>
    </p:extLst>
  </p:cSld>
  <p:clrMapOvr>
    <a:masterClrMapping/>
  </p:clrMapOvr>
  <p:transition spd="med">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_1">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295656" y="1347788"/>
            <a:ext cx="8505444" cy="2855608"/>
          </a:xfrm>
          <a:prstGeom prst="rect">
            <a:avLst/>
          </a:prstGeom>
        </p:spPr>
        <p:txBody>
          <a:bodyPr lIns="91420" tIns="45710" rIns="91420" bIns="45710">
            <a:noAutofit/>
          </a:bodyPr>
          <a:lstStyle>
            <a:lvl1pPr marL="280928" indent="-223792">
              <a:lnSpc>
                <a:spcPct val="95000"/>
              </a:lnSpc>
              <a:spcBef>
                <a:spcPts val="1110"/>
              </a:spcBef>
              <a:buClr>
                <a:schemeClr val="tx1"/>
              </a:buClr>
              <a:buSzPct val="80000"/>
              <a:buFont typeface="Arial"/>
              <a:buChar char="•"/>
              <a:defRPr sz="2000" b="0" i="0">
                <a:solidFill>
                  <a:srgbClr val="676767"/>
                </a:solidFill>
                <a:latin typeface="+mn-lt"/>
                <a:cs typeface="CiscoSans ExtraLight"/>
              </a:defRPr>
            </a:lvl1pPr>
            <a:lvl2pPr marL="507895" indent="-215855">
              <a:lnSpc>
                <a:spcPct val="95000"/>
              </a:lnSpc>
              <a:spcBef>
                <a:spcPts val="450"/>
              </a:spcBef>
              <a:buClr>
                <a:schemeClr val="tx1"/>
              </a:buClr>
              <a:buSzPct val="80000"/>
              <a:buFont typeface="Arial"/>
              <a:buChar char="•"/>
              <a:defRPr sz="1800" b="0" i="0">
                <a:solidFill>
                  <a:srgbClr val="676767"/>
                </a:solidFill>
                <a:latin typeface="+mn-lt"/>
                <a:cs typeface="CiscoSans ExtraLight"/>
              </a:defRPr>
            </a:lvl2pPr>
            <a:lvl3pPr marL="747558" indent="-171415">
              <a:buClr>
                <a:schemeClr val="tx1"/>
              </a:buClr>
              <a:buSzPct val="80000"/>
              <a:buFont typeface="Arial"/>
              <a:buChar char="•"/>
              <a:defRPr sz="1600" b="0" i="0">
                <a:solidFill>
                  <a:srgbClr val="676767"/>
                </a:solidFill>
                <a:latin typeface="+mn-lt"/>
                <a:cs typeface="CiscoSans ExtraLight"/>
              </a:defRPr>
            </a:lvl3pPr>
            <a:lvl4pPr marL="911035" indent="-171415">
              <a:buClr>
                <a:schemeClr val="tx1"/>
              </a:buClr>
              <a:buSzPct val="80000"/>
              <a:buFont typeface="Arial"/>
              <a:buChar char="•"/>
              <a:defRPr sz="1400" b="0" i="0">
                <a:solidFill>
                  <a:srgbClr val="676767"/>
                </a:solidFill>
                <a:latin typeface="+mn-lt"/>
                <a:cs typeface="CiscoSans ExtraLight"/>
              </a:defRPr>
            </a:lvl4pPr>
            <a:lvl5pPr marL="1082450" indent="-168240">
              <a:buClr>
                <a:schemeClr val="tx1"/>
              </a:buClr>
              <a:buSzPct val="80000"/>
              <a:buFont typeface="Arial"/>
              <a:buChar char="•"/>
              <a:defRPr sz="1200" b="0" i="0">
                <a:solidFill>
                  <a:srgbClr val="676767"/>
                </a:solidFill>
                <a:latin typeface="+mn-lt"/>
                <a:cs typeface="CiscoSans ExtraLight"/>
              </a:defRPr>
            </a:lvl5pPr>
          </a:lstStyle>
          <a:p>
            <a:pPr lvl="0"/>
            <a:r>
              <a:rPr lang="en-GB" dirty="0" smtClean="0"/>
              <a:t>First level</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US" dirty="0"/>
          </a:p>
        </p:txBody>
      </p:sp>
      <p:sp>
        <p:nvSpPr>
          <p:cNvPr id="6" name="Title Placeholder 5"/>
          <p:cNvSpPr>
            <a:spLocks noGrp="1"/>
          </p:cNvSpPr>
          <p:nvPr>
            <p:ph type="title"/>
          </p:nvPr>
        </p:nvSpPr>
        <p:spPr bwMode="auto">
          <a:xfrm>
            <a:off x="356616" y="341313"/>
            <a:ext cx="8444484"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p>
            <a:pPr lvl="0"/>
            <a:r>
              <a:rPr lang="en-US" smtClean="0"/>
              <a:t>Click to edit Master title style</a:t>
            </a:r>
            <a:endParaRPr lang="en-GB" dirty="0"/>
          </a:p>
        </p:txBody>
      </p:sp>
      <p:sp>
        <p:nvSpPr>
          <p:cNvPr id="5" name="Slide Number Placeholder 1"/>
          <p:cNvSpPr>
            <a:spLocks noGrp="1"/>
          </p:cNvSpPr>
          <p:nvPr>
            <p:ph type="sldNum" sz="quarter" idx="4"/>
          </p:nvPr>
        </p:nvSpPr>
        <p:spPr>
          <a:xfrm>
            <a:off x="8409709" y="4671464"/>
            <a:ext cx="359666" cy="274637"/>
          </a:xfrm>
          <a:prstGeom prst="rect">
            <a:avLst/>
          </a:prstGeom>
        </p:spPr>
        <p:txBody>
          <a:bodyPr vert="horz" lIns="91440" tIns="45720" rIns="91440" bIns="45720" rtlCol="0" anchor="ctr"/>
          <a:lstStyle>
            <a:lvl1pPr algn="r">
              <a:defRPr lang="en-US" sz="600" kern="1200" smtClean="0">
                <a:solidFill>
                  <a:srgbClr val="000000">
                    <a:alpha val="25000"/>
                  </a:srgbClr>
                </a:solidFill>
                <a:latin typeface="+mn-lt"/>
                <a:ea typeface="+mn-ea"/>
                <a:cs typeface="CiscoSans Thin"/>
              </a:defRPr>
            </a:lvl1pPr>
          </a:lstStyle>
          <a:p>
            <a:fld id="{96A97DD0-5BE7-4856-A2A9-C42C6688E607}" type="slidenum">
              <a:rPr lang="en-US" smtClean="0"/>
              <a:pPr/>
              <a:t>‹#›</a:t>
            </a:fld>
            <a:endParaRPr lang="en-US" dirty="0"/>
          </a:p>
        </p:txBody>
      </p:sp>
    </p:spTree>
    <p:extLst>
      <p:ext uri="{BB962C8B-B14F-4D97-AF65-F5344CB8AC3E}">
        <p14:creationId xmlns:p14="http://schemas.microsoft.com/office/powerpoint/2010/main" val="3285576916"/>
      </p:ext>
    </p:extLst>
  </p:cSld>
  <p:clrMapOvr>
    <a:masterClrMapping/>
  </p:clrMapOvr>
  <p:transition spd="med">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ullet_Heavy Text">
    <p:spTree>
      <p:nvGrpSpPr>
        <p:cNvPr id="1" name=""/>
        <p:cNvGrpSpPr/>
        <p:nvPr/>
      </p:nvGrpSpPr>
      <p:grpSpPr>
        <a:xfrm>
          <a:off x="0" y="0"/>
          <a:ext cx="0" cy="0"/>
          <a:chOff x="0" y="0"/>
          <a:chExt cx="0" cy="0"/>
        </a:xfrm>
      </p:grpSpPr>
      <p:sp>
        <p:nvSpPr>
          <p:cNvPr id="7" name="Text Placeholder 3"/>
          <p:cNvSpPr>
            <a:spLocks noGrp="1"/>
          </p:cNvSpPr>
          <p:nvPr>
            <p:ph type="body" sz="quarter" idx="10" hasCustomPrompt="1"/>
          </p:nvPr>
        </p:nvSpPr>
        <p:spPr>
          <a:xfrm>
            <a:off x="303276" y="1347788"/>
            <a:ext cx="3901123" cy="3083094"/>
          </a:xfrm>
          <a:prstGeom prst="rect">
            <a:avLst/>
          </a:prstGeom>
        </p:spPr>
        <p:txBody>
          <a:bodyPr lIns="91420" tIns="45710" rIns="91420" bIns="45710">
            <a:noAutofit/>
          </a:bodyPr>
          <a:lstStyle>
            <a:lvl1pPr marL="228555" indent="-171415">
              <a:lnSpc>
                <a:spcPct val="95000"/>
              </a:lnSpc>
              <a:spcBef>
                <a:spcPts val="1110"/>
              </a:spcBef>
              <a:buClr>
                <a:schemeClr val="tx1"/>
              </a:buClr>
              <a:buSzPct val="80000"/>
              <a:buFont typeface="Arial"/>
              <a:buChar char="•"/>
              <a:defRPr sz="2000" b="0" i="0">
                <a:solidFill>
                  <a:schemeClr val="tx1"/>
                </a:solidFill>
                <a:latin typeface="+mn-lt"/>
                <a:cs typeface="CiscoSans ExtraLight"/>
              </a:defRPr>
            </a:lvl1pPr>
            <a:lvl2pPr marL="457105" indent="-215855">
              <a:lnSpc>
                <a:spcPct val="95000"/>
              </a:lnSpc>
              <a:spcBef>
                <a:spcPts val="450"/>
              </a:spcBef>
              <a:buClr>
                <a:schemeClr val="tx1"/>
              </a:buClr>
              <a:buSzPct val="80000"/>
              <a:buFont typeface="Arial"/>
              <a:buChar char="•"/>
              <a:defRPr sz="1800" b="0" i="0">
                <a:solidFill>
                  <a:schemeClr val="tx1"/>
                </a:solidFill>
                <a:latin typeface="+mn-lt"/>
                <a:cs typeface="CiscoSans ExtraLight"/>
              </a:defRPr>
            </a:lvl2pPr>
            <a:lvl3pPr marL="628520" indent="-171415">
              <a:buClr>
                <a:schemeClr val="tx1"/>
              </a:buClr>
              <a:buSzPct val="80000"/>
              <a:buFont typeface="Arial"/>
              <a:buChar char="•"/>
              <a:defRPr sz="1600" b="0" i="0">
                <a:solidFill>
                  <a:schemeClr val="tx1"/>
                </a:solidFill>
                <a:latin typeface="+mn-lt"/>
                <a:cs typeface="CiscoSans ExtraLight"/>
              </a:defRPr>
            </a:lvl3pPr>
            <a:lvl4pPr marL="799934" indent="-171415">
              <a:buClr>
                <a:schemeClr val="tx1"/>
              </a:buClr>
              <a:buSzPct val="80000"/>
              <a:buFont typeface="Arial"/>
              <a:buChar char="•"/>
              <a:defRPr sz="1400" b="0" i="0">
                <a:solidFill>
                  <a:schemeClr val="tx1"/>
                </a:solidFill>
                <a:latin typeface="+mn-lt"/>
                <a:cs typeface="CiscoSans ExtraLight"/>
              </a:defRPr>
            </a:lvl4pPr>
            <a:lvl5pPr marL="971347" indent="-171415">
              <a:buClr>
                <a:schemeClr val="tx1"/>
              </a:buClr>
              <a:buSzPct val="80000"/>
              <a:buFont typeface="Arial"/>
              <a:buChar char="•"/>
              <a:defRPr sz="1200" b="0" i="0">
                <a:solidFill>
                  <a:schemeClr val="tx1"/>
                </a:solidFill>
                <a:latin typeface="+mn-lt"/>
                <a:cs typeface="CiscoSans ExtraLight"/>
              </a:defRPr>
            </a:lvl5pPr>
          </a:lstStyle>
          <a:p>
            <a:pPr lvl="0"/>
            <a:r>
              <a:rPr lang="en-GB" dirty="0" smtClean="0"/>
              <a:t>First level</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US" dirty="0"/>
          </a:p>
        </p:txBody>
      </p:sp>
      <p:sp>
        <p:nvSpPr>
          <p:cNvPr id="8" name="Text Placeholder 3"/>
          <p:cNvSpPr>
            <a:spLocks noGrp="1"/>
          </p:cNvSpPr>
          <p:nvPr>
            <p:ph type="body" sz="quarter" idx="11" hasCustomPrompt="1"/>
          </p:nvPr>
        </p:nvSpPr>
        <p:spPr>
          <a:xfrm>
            <a:off x="4564794" y="1347788"/>
            <a:ext cx="4218460" cy="3083094"/>
          </a:xfrm>
          <a:prstGeom prst="rect">
            <a:avLst/>
          </a:prstGeom>
        </p:spPr>
        <p:txBody>
          <a:bodyPr lIns="91420" tIns="45710" rIns="91420" bIns="45710">
            <a:noAutofit/>
          </a:bodyPr>
          <a:lstStyle>
            <a:lvl1pPr marL="228555" indent="-171415">
              <a:lnSpc>
                <a:spcPct val="95000"/>
              </a:lnSpc>
              <a:spcBef>
                <a:spcPts val="1110"/>
              </a:spcBef>
              <a:buClr>
                <a:schemeClr val="tx1"/>
              </a:buClr>
              <a:buSzPct val="80000"/>
              <a:buFont typeface="Arial"/>
              <a:buChar char="•"/>
              <a:defRPr sz="2000" b="0" i="0" baseline="0">
                <a:solidFill>
                  <a:schemeClr val="tx1"/>
                </a:solidFill>
                <a:latin typeface="+mn-lt"/>
                <a:cs typeface="CiscoSans ExtraLight"/>
              </a:defRPr>
            </a:lvl1pPr>
            <a:lvl2pPr marL="457105" indent="-215855">
              <a:lnSpc>
                <a:spcPct val="95000"/>
              </a:lnSpc>
              <a:spcBef>
                <a:spcPts val="450"/>
              </a:spcBef>
              <a:buClr>
                <a:schemeClr val="tx1"/>
              </a:buClr>
              <a:buSzPct val="80000"/>
              <a:buFont typeface="Arial"/>
              <a:buChar char="•"/>
              <a:defRPr sz="1800" b="0" i="0">
                <a:solidFill>
                  <a:schemeClr val="tx1"/>
                </a:solidFill>
                <a:latin typeface="+mn-lt"/>
                <a:cs typeface="CiscoSans ExtraLight"/>
              </a:defRPr>
            </a:lvl2pPr>
            <a:lvl3pPr marL="628520" indent="-171415">
              <a:buClr>
                <a:schemeClr val="tx1"/>
              </a:buClr>
              <a:buSzPct val="80000"/>
              <a:buFont typeface="Arial"/>
              <a:buChar char="•"/>
              <a:defRPr sz="1600" b="0" i="0">
                <a:solidFill>
                  <a:schemeClr val="tx1"/>
                </a:solidFill>
                <a:latin typeface="+mn-lt"/>
                <a:cs typeface="CiscoSans ExtraLight"/>
              </a:defRPr>
            </a:lvl3pPr>
            <a:lvl4pPr marL="799934" indent="-171415">
              <a:buClr>
                <a:schemeClr val="tx1"/>
              </a:buClr>
              <a:buSzPct val="80000"/>
              <a:buFont typeface="Arial"/>
              <a:buChar char="•"/>
              <a:defRPr sz="1400" b="0" i="0">
                <a:solidFill>
                  <a:schemeClr val="tx1"/>
                </a:solidFill>
                <a:latin typeface="+mn-lt"/>
                <a:cs typeface="CiscoSans ExtraLight"/>
              </a:defRPr>
            </a:lvl4pPr>
            <a:lvl5pPr marL="971347" indent="-171415">
              <a:buClr>
                <a:schemeClr val="tx1"/>
              </a:buClr>
              <a:buSzPct val="80000"/>
              <a:buFont typeface="Arial"/>
              <a:buChar char="•"/>
              <a:defRPr sz="1200" b="0" i="0">
                <a:solidFill>
                  <a:schemeClr val="tx1"/>
                </a:solidFill>
                <a:latin typeface="+mn-lt"/>
                <a:cs typeface="CiscoSans ExtraLight"/>
              </a:defRPr>
            </a:lvl5pPr>
          </a:lstStyle>
          <a:p>
            <a:pPr lvl="0"/>
            <a:r>
              <a:rPr lang="en-GB" dirty="0" smtClean="0"/>
              <a:t>First level</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US" dirty="0"/>
          </a:p>
        </p:txBody>
      </p:sp>
      <p:sp>
        <p:nvSpPr>
          <p:cNvPr id="5" name="Title Placeholder 5"/>
          <p:cNvSpPr>
            <a:spLocks noGrp="1"/>
          </p:cNvSpPr>
          <p:nvPr>
            <p:ph type="title"/>
          </p:nvPr>
        </p:nvSpPr>
        <p:spPr bwMode="auto">
          <a:xfrm>
            <a:off x="356616" y="341313"/>
            <a:ext cx="8444484"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p>
            <a:pPr lvl="0"/>
            <a:r>
              <a:rPr lang="en-US" smtClean="0"/>
              <a:t>Click to edit Master title style</a:t>
            </a:r>
            <a:endParaRPr lang="en-GB" dirty="0"/>
          </a:p>
        </p:txBody>
      </p:sp>
      <p:sp>
        <p:nvSpPr>
          <p:cNvPr id="6" name="Slide Number Placeholder 1"/>
          <p:cNvSpPr>
            <a:spLocks noGrp="1"/>
          </p:cNvSpPr>
          <p:nvPr>
            <p:ph type="sldNum" sz="quarter" idx="4"/>
          </p:nvPr>
        </p:nvSpPr>
        <p:spPr>
          <a:xfrm>
            <a:off x="8409709" y="4671464"/>
            <a:ext cx="359666" cy="274637"/>
          </a:xfrm>
          <a:prstGeom prst="rect">
            <a:avLst/>
          </a:prstGeom>
        </p:spPr>
        <p:txBody>
          <a:bodyPr vert="horz" lIns="91440" tIns="45720" rIns="91440" bIns="45720" rtlCol="0" anchor="ctr"/>
          <a:lstStyle>
            <a:lvl1pPr algn="r">
              <a:defRPr lang="en-US" sz="600" kern="1200" smtClean="0">
                <a:solidFill>
                  <a:srgbClr val="000000">
                    <a:alpha val="25000"/>
                  </a:srgbClr>
                </a:solidFill>
                <a:latin typeface="+mn-lt"/>
                <a:ea typeface="+mn-ea"/>
                <a:cs typeface="CiscoSans Thin"/>
              </a:defRPr>
            </a:lvl1pPr>
          </a:lstStyle>
          <a:p>
            <a:fld id="{96A97DD0-5BE7-4856-A2A9-C42C6688E607}" type="slidenum">
              <a:rPr lang="en-US" smtClean="0"/>
              <a:pPr/>
              <a:t>‹#›</a:t>
            </a:fld>
            <a:endParaRPr lang="en-US" dirty="0"/>
          </a:p>
        </p:txBody>
      </p:sp>
    </p:spTree>
    <p:extLst>
      <p:ext uri="{BB962C8B-B14F-4D97-AF65-F5344CB8AC3E}">
        <p14:creationId xmlns:p14="http://schemas.microsoft.com/office/powerpoint/2010/main" val="545843069"/>
      </p:ext>
    </p:extLst>
  </p:cSld>
  <p:clrMapOvr>
    <a:masterClrMapping/>
  </p:clrMapOvr>
  <p:transition spd="med">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ullet_2-Column Layout">
    <p:spTree>
      <p:nvGrpSpPr>
        <p:cNvPr id="1" name=""/>
        <p:cNvGrpSpPr/>
        <p:nvPr/>
      </p:nvGrpSpPr>
      <p:grpSpPr>
        <a:xfrm>
          <a:off x="0" y="0"/>
          <a:ext cx="0" cy="0"/>
          <a:chOff x="0" y="0"/>
          <a:chExt cx="0" cy="0"/>
        </a:xfrm>
      </p:grpSpPr>
      <p:cxnSp>
        <p:nvCxnSpPr>
          <p:cNvPr id="6" name="Straight Connector 5"/>
          <p:cNvCxnSpPr/>
          <p:nvPr/>
        </p:nvCxnSpPr>
        <p:spPr>
          <a:xfrm>
            <a:off x="4565970" y="609600"/>
            <a:ext cx="0" cy="3984625"/>
          </a:xfrm>
          <a:prstGeom prst="line">
            <a:avLst/>
          </a:prstGeom>
          <a:ln w="38100" cap="flat" cmpd="sng">
            <a:solidFill>
              <a:schemeClr val="accent3"/>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a:xfrm>
            <a:off x="391728" y="302505"/>
            <a:ext cx="3715995" cy="826447"/>
          </a:xfrm>
          <a:prstGeom prst="rect">
            <a:avLst/>
          </a:prstGeom>
        </p:spPr>
        <p:txBody>
          <a:bodyPr lIns="61712" tIns="34286" rIns="61712" bIns="34286" rtlCol="0" anchor="ctr">
            <a:noAutofit/>
          </a:bodyPr>
          <a:lstStyle>
            <a:lvl1pPr algn="l" defTabSz="685720" rtl="0" eaLnBrk="1" latinLnBrk="0" hangingPunct="1">
              <a:lnSpc>
                <a:spcPct val="80000"/>
              </a:lnSpc>
              <a:spcBef>
                <a:spcPct val="0"/>
              </a:spcBef>
              <a:buNone/>
              <a:defRPr lang="en-US" sz="3200" b="0" i="0" kern="1200" spc="-75" baseline="0" dirty="0" smtClean="0">
                <a:solidFill>
                  <a:srgbClr val="676767"/>
                </a:solidFill>
                <a:latin typeface="+mj-lt"/>
                <a:ea typeface="+mj-ea"/>
                <a:cs typeface="CiscoSans Thin"/>
              </a:defRPr>
            </a:lvl1pPr>
          </a:lstStyle>
          <a:p>
            <a:r>
              <a:rPr lang="en-GB" dirty="0" smtClean="0"/>
              <a:t>Title Goes Here</a:t>
            </a:r>
            <a:endParaRPr lang="en-US" dirty="0"/>
          </a:p>
        </p:txBody>
      </p:sp>
      <p:sp>
        <p:nvSpPr>
          <p:cNvPr id="16" name="Text Placeholder 15"/>
          <p:cNvSpPr>
            <a:spLocks noGrp="1"/>
          </p:cNvSpPr>
          <p:nvPr>
            <p:ph type="body" sz="quarter" idx="13" hasCustomPrompt="1"/>
          </p:nvPr>
        </p:nvSpPr>
        <p:spPr>
          <a:xfrm>
            <a:off x="4905964" y="302506"/>
            <a:ext cx="3715995" cy="826446"/>
          </a:xfrm>
          <a:prstGeom prst="rect">
            <a:avLst/>
          </a:prstGeom>
        </p:spPr>
        <p:txBody>
          <a:bodyPr lIns="91420" tIns="45710" rIns="91420" bIns="45710" anchor="ctr" anchorCtr="0">
            <a:noAutofit/>
          </a:bodyPr>
          <a:lstStyle>
            <a:lvl1pPr marL="0" marR="0" indent="0" algn="l" defTabSz="685720" rtl="0" eaLnBrk="1" fontAlgn="auto" latinLnBrk="0" hangingPunct="1">
              <a:lnSpc>
                <a:spcPct val="80000"/>
              </a:lnSpc>
              <a:spcBef>
                <a:spcPct val="0"/>
              </a:spcBef>
              <a:spcAft>
                <a:spcPts val="0"/>
              </a:spcAft>
              <a:buClrTx/>
              <a:buSzTx/>
              <a:buFontTx/>
              <a:buNone/>
              <a:tabLst/>
              <a:defRPr lang="en-US" sz="3200" b="0" i="0" kern="1200" spc="-75" baseline="0" dirty="0">
                <a:solidFill>
                  <a:srgbClr val="676767"/>
                </a:solidFill>
                <a:latin typeface="+mj-lt"/>
                <a:ea typeface="+mj-ea"/>
                <a:cs typeface="CiscoSans Thin"/>
              </a:defRPr>
            </a:lvl1pPr>
          </a:lstStyle>
          <a:p>
            <a:pPr lvl="0"/>
            <a:r>
              <a:rPr lang="en-GB" dirty="0" smtClean="0"/>
              <a:t>Title Goes Here</a:t>
            </a:r>
          </a:p>
        </p:txBody>
      </p:sp>
      <p:sp>
        <p:nvSpPr>
          <p:cNvPr id="8" name="Text Placeholder 3"/>
          <p:cNvSpPr>
            <a:spLocks noGrp="1"/>
          </p:cNvSpPr>
          <p:nvPr>
            <p:ph type="body" sz="quarter" idx="10" hasCustomPrompt="1"/>
          </p:nvPr>
        </p:nvSpPr>
        <p:spPr>
          <a:xfrm>
            <a:off x="300288" y="1347788"/>
            <a:ext cx="3715995" cy="3083094"/>
          </a:xfrm>
          <a:prstGeom prst="rect">
            <a:avLst/>
          </a:prstGeom>
        </p:spPr>
        <p:txBody>
          <a:bodyPr lIns="91420" tIns="45710" rIns="91420" bIns="45710">
            <a:noAutofit/>
          </a:bodyPr>
          <a:lstStyle>
            <a:lvl1pPr marL="228555" indent="-171415">
              <a:lnSpc>
                <a:spcPct val="95000"/>
              </a:lnSpc>
              <a:spcBef>
                <a:spcPts val="1110"/>
              </a:spcBef>
              <a:buClr>
                <a:schemeClr val="tx1"/>
              </a:buClr>
              <a:buSzPct val="80000"/>
              <a:buFont typeface="Arial"/>
              <a:buChar char="•"/>
              <a:defRPr sz="2000" b="0" i="0">
                <a:solidFill>
                  <a:schemeClr val="tx1"/>
                </a:solidFill>
                <a:latin typeface="+mn-lt"/>
                <a:cs typeface="CiscoSans ExtraLight"/>
              </a:defRPr>
            </a:lvl1pPr>
            <a:lvl2pPr marL="457105" indent="-215855">
              <a:lnSpc>
                <a:spcPct val="95000"/>
              </a:lnSpc>
              <a:spcBef>
                <a:spcPts val="450"/>
              </a:spcBef>
              <a:buClr>
                <a:schemeClr val="tx1"/>
              </a:buClr>
              <a:buSzPct val="80000"/>
              <a:buFont typeface="Arial"/>
              <a:buChar char="•"/>
              <a:defRPr sz="1800" b="0" i="0">
                <a:solidFill>
                  <a:schemeClr val="tx1"/>
                </a:solidFill>
                <a:latin typeface="+mn-lt"/>
                <a:cs typeface="CiscoSans ExtraLight"/>
              </a:defRPr>
            </a:lvl2pPr>
            <a:lvl3pPr marL="628520" indent="-171415">
              <a:buClr>
                <a:schemeClr val="tx1"/>
              </a:buClr>
              <a:buSzPct val="80000"/>
              <a:buFont typeface="Arial"/>
              <a:buChar char="•"/>
              <a:defRPr sz="1600" b="0" i="0">
                <a:solidFill>
                  <a:schemeClr val="tx1"/>
                </a:solidFill>
                <a:latin typeface="+mn-lt"/>
                <a:cs typeface="CiscoSans ExtraLight"/>
              </a:defRPr>
            </a:lvl3pPr>
            <a:lvl4pPr marL="799934" indent="-171415">
              <a:buClr>
                <a:schemeClr val="tx1"/>
              </a:buClr>
              <a:buSzPct val="80000"/>
              <a:buFont typeface="Arial"/>
              <a:buChar char="•"/>
              <a:defRPr sz="1400" b="0" i="0">
                <a:solidFill>
                  <a:schemeClr val="tx1"/>
                </a:solidFill>
                <a:latin typeface="+mn-lt"/>
                <a:cs typeface="CiscoSans ExtraLight"/>
              </a:defRPr>
            </a:lvl4pPr>
            <a:lvl5pPr marL="971347" indent="-171415">
              <a:buClr>
                <a:schemeClr val="tx1"/>
              </a:buClr>
              <a:buSzPct val="80000"/>
              <a:buFont typeface="Arial"/>
              <a:buChar char="•"/>
              <a:defRPr sz="1200" b="0" i="0">
                <a:solidFill>
                  <a:schemeClr val="tx1"/>
                </a:solidFill>
                <a:latin typeface="+mn-lt"/>
                <a:cs typeface="CiscoSans ExtraLight"/>
              </a:defRPr>
            </a:lvl5pPr>
          </a:lstStyle>
          <a:p>
            <a:pPr lvl="0"/>
            <a:r>
              <a:rPr lang="en-GB" dirty="0" smtClean="0"/>
              <a:t>First level</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US" dirty="0"/>
          </a:p>
        </p:txBody>
      </p:sp>
      <p:sp>
        <p:nvSpPr>
          <p:cNvPr id="12" name="Text Placeholder 3"/>
          <p:cNvSpPr>
            <a:spLocks noGrp="1"/>
          </p:cNvSpPr>
          <p:nvPr>
            <p:ph type="body" sz="quarter" idx="14" hasCustomPrompt="1"/>
          </p:nvPr>
        </p:nvSpPr>
        <p:spPr>
          <a:xfrm>
            <a:off x="4852624" y="1347788"/>
            <a:ext cx="3715995" cy="3083094"/>
          </a:xfrm>
          <a:prstGeom prst="rect">
            <a:avLst/>
          </a:prstGeom>
        </p:spPr>
        <p:txBody>
          <a:bodyPr lIns="91420" tIns="45710" rIns="91420" bIns="45710">
            <a:noAutofit/>
          </a:bodyPr>
          <a:lstStyle>
            <a:lvl1pPr marL="228555" indent="-171415">
              <a:lnSpc>
                <a:spcPct val="95000"/>
              </a:lnSpc>
              <a:spcBef>
                <a:spcPts val="1110"/>
              </a:spcBef>
              <a:buClr>
                <a:schemeClr val="tx1"/>
              </a:buClr>
              <a:buSzPct val="80000"/>
              <a:buFont typeface="Arial"/>
              <a:buChar char="•"/>
              <a:defRPr sz="2000" b="0" i="0">
                <a:solidFill>
                  <a:schemeClr val="tx1"/>
                </a:solidFill>
                <a:latin typeface="+mn-lt"/>
                <a:cs typeface="CiscoSans ExtraLight"/>
              </a:defRPr>
            </a:lvl1pPr>
            <a:lvl2pPr marL="457105" indent="-215855">
              <a:lnSpc>
                <a:spcPct val="95000"/>
              </a:lnSpc>
              <a:spcBef>
                <a:spcPts val="450"/>
              </a:spcBef>
              <a:buClr>
                <a:schemeClr val="tx1"/>
              </a:buClr>
              <a:buSzPct val="80000"/>
              <a:buFont typeface="Arial"/>
              <a:buChar char="•"/>
              <a:defRPr sz="1800" b="0" i="0">
                <a:solidFill>
                  <a:schemeClr val="tx1"/>
                </a:solidFill>
                <a:latin typeface="+mn-lt"/>
                <a:cs typeface="CiscoSans ExtraLight"/>
              </a:defRPr>
            </a:lvl2pPr>
            <a:lvl3pPr marL="628520" indent="-171415">
              <a:buClr>
                <a:schemeClr val="tx1"/>
              </a:buClr>
              <a:buSzPct val="80000"/>
              <a:buFont typeface="Arial"/>
              <a:buChar char="•"/>
              <a:defRPr sz="1600" b="0" i="0">
                <a:solidFill>
                  <a:schemeClr val="tx1"/>
                </a:solidFill>
                <a:latin typeface="+mn-lt"/>
                <a:cs typeface="CiscoSans ExtraLight"/>
              </a:defRPr>
            </a:lvl3pPr>
            <a:lvl4pPr marL="799934" indent="-171415">
              <a:buClr>
                <a:schemeClr val="tx1"/>
              </a:buClr>
              <a:buSzPct val="80000"/>
              <a:buFont typeface="Arial"/>
              <a:buChar char="•"/>
              <a:defRPr sz="1400" b="0" i="0">
                <a:solidFill>
                  <a:schemeClr val="tx1"/>
                </a:solidFill>
                <a:latin typeface="+mn-lt"/>
                <a:cs typeface="CiscoSans ExtraLight"/>
              </a:defRPr>
            </a:lvl4pPr>
            <a:lvl5pPr marL="971347" indent="-171415">
              <a:buClr>
                <a:schemeClr val="tx1"/>
              </a:buClr>
              <a:buSzPct val="80000"/>
              <a:buFont typeface="Arial"/>
              <a:buChar char="•"/>
              <a:defRPr sz="1200" b="0" i="0">
                <a:solidFill>
                  <a:schemeClr val="tx1"/>
                </a:solidFill>
                <a:latin typeface="+mn-lt"/>
                <a:cs typeface="CiscoSans ExtraLight"/>
              </a:defRPr>
            </a:lvl5pPr>
          </a:lstStyle>
          <a:p>
            <a:pPr lvl="0"/>
            <a:r>
              <a:rPr lang="en-GB" dirty="0" smtClean="0"/>
              <a:t>First level</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US" dirty="0"/>
          </a:p>
        </p:txBody>
      </p:sp>
      <p:sp>
        <p:nvSpPr>
          <p:cNvPr id="7" name="Slide Number Placeholder 1"/>
          <p:cNvSpPr>
            <a:spLocks noGrp="1"/>
          </p:cNvSpPr>
          <p:nvPr>
            <p:ph type="sldNum" sz="quarter" idx="4"/>
          </p:nvPr>
        </p:nvSpPr>
        <p:spPr>
          <a:xfrm>
            <a:off x="8409709" y="4671464"/>
            <a:ext cx="359666" cy="274637"/>
          </a:xfrm>
          <a:prstGeom prst="rect">
            <a:avLst/>
          </a:prstGeom>
        </p:spPr>
        <p:txBody>
          <a:bodyPr vert="horz" lIns="91440" tIns="45720" rIns="91440" bIns="45720" rtlCol="0" anchor="ctr"/>
          <a:lstStyle>
            <a:lvl1pPr algn="r">
              <a:defRPr lang="en-US" sz="600" kern="1200" smtClean="0">
                <a:solidFill>
                  <a:srgbClr val="000000">
                    <a:alpha val="25000"/>
                  </a:srgbClr>
                </a:solidFill>
                <a:latin typeface="+mn-lt"/>
                <a:ea typeface="+mn-ea"/>
                <a:cs typeface="CiscoSans Thin"/>
              </a:defRPr>
            </a:lvl1pPr>
          </a:lstStyle>
          <a:p>
            <a:fld id="{96A97DD0-5BE7-4856-A2A9-C42C6688E607}" type="slidenum">
              <a:rPr lang="en-US" smtClean="0"/>
              <a:pPr/>
              <a:t>‹#›</a:t>
            </a:fld>
            <a:endParaRPr lang="en-US" dirty="0"/>
          </a:p>
        </p:txBody>
      </p:sp>
    </p:spTree>
    <p:extLst>
      <p:ext uri="{BB962C8B-B14F-4D97-AF65-F5344CB8AC3E}">
        <p14:creationId xmlns:p14="http://schemas.microsoft.com/office/powerpoint/2010/main" val="844205049"/>
      </p:ext>
    </p:extLst>
  </p:cSld>
  <p:clrMapOvr>
    <a:masterClrMapping/>
  </p:clrMapOvr>
  <p:transition spd="med">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ullet_3-Column Layout No Bottom Bar">
    <p:spTree>
      <p:nvGrpSpPr>
        <p:cNvPr id="1" name=""/>
        <p:cNvGrpSpPr/>
        <p:nvPr/>
      </p:nvGrpSpPr>
      <p:grpSpPr>
        <a:xfrm>
          <a:off x="0" y="0"/>
          <a:ext cx="0" cy="0"/>
          <a:chOff x="0" y="0"/>
          <a:chExt cx="0" cy="0"/>
        </a:xfrm>
      </p:grpSpPr>
      <p:cxnSp>
        <p:nvCxnSpPr>
          <p:cNvPr id="8" name="Straight Connector 7"/>
          <p:cNvCxnSpPr/>
          <p:nvPr/>
        </p:nvCxnSpPr>
        <p:spPr>
          <a:xfrm>
            <a:off x="3070225" y="609600"/>
            <a:ext cx="0" cy="3984625"/>
          </a:xfrm>
          <a:prstGeom prst="line">
            <a:avLst/>
          </a:prstGeom>
          <a:ln w="38100" cap="flat" cmpd="sng">
            <a:solidFill>
              <a:srgbClr val="3DA649"/>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6037263" y="609600"/>
            <a:ext cx="0" cy="3984625"/>
          </a:xfrm>
          <a:prstGeom prst="line">
            <a:avLst/>
          </a:prstGeom>
          <a:ln w="38100" cap="flat" cmpd="sng">
            <a:solidFill>
              <a:srgbClr val="3DA649"/>
            </a:solidFill>
          </a:ln>
        </p:spPr>
        <p:style>
          <a:lnRef idx="1">
            <a:schemeClr val="accent1"/>
          </a:lnRef>
          <a:fillRef idx="0">
            <a:schemeClr val="accent1"/>
          </a:fillRef>
          <a:effectRef idx="0">
            <a:schemeClr val="accent1"/>
          </a:effectRef>
          <a:fontRef idx="minor">
            <a:schemeClr val="tx1"/>
          </a:fontRef>
        </p:style>
      </p:cxnSp>
      <p:sp>
        <p:nvSpPr>
          <p:cNvPr id="18" name="Text Placeholder 17"/>
          <p:cNvSpPr>
            <a:spLocks noGrp="1"/>
          </p:cNvSpPr>
          <p:nvPr>
            <p:ph type="body" sz="quarter" idx="17" hasCustomPrompt="1"/>
          </p:nvPr>
        </p:nvSpPr>
        <p:spPr>
          <a:xfrm>
            <a:off x="372754" y="228318"/>
            <a:ext cx="2337109" cy="770461"/>
          </a:xfrm>
          <a:prstGeom prst="rect">
            <a:avLst/>
          </a:prstGeom>
        </p:spPr>
        <p:txBody>
          <a:bodyPr lIns="91420" tIns="45710" rIns="91420" bIns="45710" anchor="b" anchorCtr="0">
            <a:noAutofit/>
          </a:bodyPr>
          <a:lstStyle>
            <a:lvl1pPr marL="0" marR="0" indent="0" algn="l" defTabSz="685720" rtl="0" eaLnBrk="1" fontAlgn="auto" latinLnBrk="0" hangingPunct="1">
              <a:lnSpc>
                <a:spcPct val="80000"/>
              </a:lnSpc>
              <a:spcBef>
                <a:spcPct val="0"/>
              </a:spcBef>
              <a:spcAft>
                <a:spcPts val="0"/>
              </a:spcAft>
              <a:buClrTx/>
              <a:buSzTx/>
              <a:buFontTx/>
              <a:buNone/>
              <a:tabLst/>
              <a:defRPr kumimoji="0" lang="en-US" sz="2500" b="0" i="0" u="none" strike="noStrike" kern="1200" cap="none" spc="-75" normalizeH="0" baseline="0" noProof="0" dirty="0" smtClean="0">
                <a:ln>
                  <a:noFill/>
                </a:ln>
                <a:solidFill>
                  <a:srgbClr val="676767"/>
                </a:solidFill>
                <a:effectLst/>
                <a:uLnTx/>
                <a:uFillTx/>
                <a:latin typeface="+mj-lt"/>
                <a:ea typeface="+mj-ea"/>
                <a:cs typeface="CiscoSans Thin"/>
              </a:defRPr>
            </a:lvl1pPr>
          </a:lstStyle>
          <a:p>
            <a:pPr lvl="0"/>
            <a:r>
              <a:rPr lang="en-GB" dirty="0" smtClean="0"/>
              <a:t>Title Goes Here</a:t>
            </a:r>
          </a:p>
        </p:txBody>
      </p:sp>
      <p:sp>
        <p:nvSpPr>
          <p:cNvPr id="10" name="Text Placeholder 17"/>
          <p:cNvSpPr>
            <a:spLocks noGrp="1"/>
          </p:cNvSpPr>
          <p:nvPr>
            <p:ph type="body" sz="quarter" idx="22" hasCustomPrompt="1"/>
          </p:nvPr>
        </p:nvSpPr>
        <p:spPr>
          <a:xfrm>
            <a:off x="3377728" y="227838"/>
            <a:ext cx="2337109" cy="770461"/>
          </a:xfrm>
          <a:prstGeom prst="rect">
            <a:avLst/>
          </a:prstGeom>
        </p:spPr>
        <p:txBody>
          <a:bodyPr lIns="91420" tIns="45710" rIns="91420" bIns="45710" anchor="b" anchorCtr="0">
            <a:noAutofit/>
          </a:bodyPr>
          <a:lstStyle>
            <a:lvl1pPr marL="0" marR="0" indent="0" algn="l" defTabSz="685720" rtl="0" eaLnBrk="1" fontAlgn="auto" latinLnBrk="0" hangingPunct="1">
              <a:lnSpc>
                <a:spcPct val="80000"/>
              </a:lnSpc>
              <a:spcBef>
                <a:spcPct val="0"/>
              </a:spcBef>
              <a:spcAft>
                <a:spcPts val="0"/>
              </a:spcAft>
              <a:buClrTx/>
              <a:buSzTx/>
              <a:buFontTx/>
              <a:buNone/>
              <a:tabLst/>
              <a:defRPr kumimoji="0" lang="en-US" sz="2500" b="0" i="0" u="none" strike="noStrike" kern="1200" cap="none" spc="-75" normalizeH="0" baseline="0" noProof="0" dirty="0" smtClean="0">
                <a:ln>
                  <a:noFill/>
                </a:ln>
                <a:solidFill>
                  <a:srgbClr val="676767"/>
                </a:solidFill>
                <a:effectLst/>
                <a:uLnTx/>
                <a:uFillTx/>
                <a:latin typeface="+mj-lt"/>
                <a:ea typeface="+mj-ea"/>
                <a:cs typeface="CiscoSans Thin"/>
              </a:defRPr>
            </a:lvl1pPr>
          </a:lstStyle>
          <a:p>
            <a:pPr lvl="0"/>
            <a:r>
              <a:rPr lang="en-GB" dirty="0" smtClean="0"/>
              <a:t>Title Goes Here</a:t>
            </a:r>
          </a:p>
        </p:txBody>
      </p:sp>
      <p:sp>
        <p:nvSpPr>
          <p:cNvPr id="14" name="Text Placeholder 17"/>
          <p:cNvSpPr>
            <a:spLocks noGrp="1"/>
          </p:cNvSpPr>
          <p:nvPr>
            <p:ph type="body" sz="quarter" idx="24" hasCustomPrompt="1"/>
          </p:nvPr>
        </p:nvSpPr>
        <p:spPr>
          <a:xfrm>
            <a:off x="6354813" y="220478"/>
            <a:ext cx="2337109" cy="770461"/>
          </a:xfrm>
          <a:prstGeom prst="rect">
            <a:avLst/>
          </a:prstGeom>
        </p:spPr>
        <p:txBody>
          <a:bodyPr lIns="91420" tIns="45710" rIns="91420" bIns="45710" anchor="b" anchorCtr="0">
            <a:noAutofit/>
          </a:bodyPr>
          <a:lstStyle>
            <a:lvl1pPr marL="0" marR="0" indent="0" algn="l" defTabSz="685720" rtl="0" eaLnBrk="1" fontAlgn="auto" latinLnBrk="0" hangingPunct="1">
              <a:lnSpc>
                <a:spcPct val="80000"/>
              </a:lnSpc>
              <a:spcBef>
                <a:spcPct val="0"/>
              </a:spcBef>
              <a:spcAft>
                <a:spcPts val="0"/>
              </a:spcAft>
              <a:buClrTx/>
              <a:buSzTx/>
              <a:buFontTx/>
              <a:buNone/>
              <a:tabLst/>
              <a:defRPr kumimoji="0" lang="en-US" sz="2500" b="0" i="0" u="none" strike="noStrike" kern="1200" cap="none" spc="-75" normalizeH="0" baseline="0" noProof="0" dirty="0" smtClean="0">
                <a:ln>
                  <a:noFill/>
                </a:ln>
                <a:solidFill>
                  <a:srgbClr val="676767"/>
                </a:solidFill>
                <a:effectLst/>
                <a:uLnTx/>
                <a:uFillTx/>
                <a:latin typeface="+mj-lt"/>
                <a:ea typeface="+mj-ea"/>
                <a:cs typeface="CiscoSans Thin"/>
              </a:defRPr>
            </a:lvl1pPr>
          </a:lstStyle>
          <a:p>
            <a:pPr lvl="0"/>
            <a:r>
              <a:rPr lang="en-GB" dirty="0" smtClean="0"/>
              <a:t>Title Goes Here</a:t>
            </a:r>
          </a:p>
        </p:txBody>
      </p:sp>
      <p:sp>
        <p:nvSpPr>
          <p:cNvPr id="13" name="Text Placeholder 3"/>
          <p:cNvSpPr>
            <a:spLocks noGrp="1"/>
          </p:cNvSpPr>
          <p:nvPr>
            <p:ph type="body" sz="quarter" idx="11" hasCustomPrompt="1"/>
          </p:nvPr>
        </p:nvSpPr>
        <p:spPr>
          <a:xfrm>
            <a:off x="305847" y="1201094"/>
            <a:ext cx="2404015" cy="3314904"/>
          </a:xfrm>
          <a:prstGeom prst="rect">
            <a:avLst/>
          </a:prstGeom>
        </p:spPr>
        <p:txBody>
          <a:bodyPr lIns="91420" tIns="45710" rIns="91420" bIns="45710">
            <a:noAutofit/>
          </a:bodyPr>
          <a:lstStyle>
            <a:lvl1pPr marL="233316" indent="-171415">
              <a:lnSpc>
                <a:spcPct val="95000"/>
              </a:lnSpc>
              <a:spcBef>
                <a:spcPts val="1110"/>
              </a:spcBef>
              <a:buClr>
                <a:schemeClr val="tx1"/>
              </a:buClr>
              <a:buSzPct val="80000"/>
              <a:buFont typeface="Arial"/>
              <a:buChar char="•"/>
              <a:defRPr sz="1600" b="0" i="0" baseline="0">
                <a:solidFill>
                  <a:srgbClr val="676767"/>
                </a:solidFill>
                <a:latin typeface="+mn-lt"/>
                <a:cs typeface="CiscoSans ExtraLight"/>
              </a:defRPr>
            </a:lvl1pPr>
            <a:lvl2pPr>
              <a:lnSpc>
                <a:spcPct val="95000"/>
              </a:lnSpc>
              <a:spcBef>
                <a:spcPts val="450"/>
              </a:spcBef>
              <a:buClr>
                <a:schemeClr val="tx1"/>
              </a:buClr>
              <a:buSzPct val="80000"/>
              <a:defRPr b="0" i="0">
                <a:solidFill>
                  <a:schemeClr val="tx1"/>
                </a:solidFill>
                <a:latin typeface="+mn-lt"/>
                <a:cs typeface="CiscoSans ExtraLight"/>
              </a:defRPr>
            </a:lvl2pPr>
            <a:lvl3pPr marL="431910" indent="-171415">
              <a:buClr>
                <a:schemeClr val="tx1"/>
              </a:buClr>
              <a:buSzPct val="80000"/>
              <a:buFont typeface="Arial"/>
              <a:buChar char="•"/>
              <a:defRPr sz="1200" b="0" i="0">
                <a:solidFill>
                  <a:srgbClr val="676767"/>
                </a:solidFill>
                <a:latin typeface="+mn-lt"/>
                <a:cs typeface="CiscoSans ExtraLight"/>
              </a:defRPr>
            </a:lvl3pPr>
            <a:lvl4pPr>
              <a:buClr>
                <a:schemeClr val="tx1"/>
              </a:buClr>
              <a:buSzPct val="80000"/>
              <a:defRPr b="0" i="0">
                <a:solidFill>
                  <a:schemeClr val="tx1"/>
                </a:solidFill>
                <a:latin typeface="+mn-lt"/>
                <a:cs typeface="CiscoSans ExtraLight"/>
              </a:defRPr>
            </a:lvl4pPr>
            <a:lvl5pPr>
              <a:buClr>
                <a:schemeClr val="tx1"/>
              </a:buClr>
              <a:buSzPct val="80000"/>
              <a:defRPr b="0" i="0">
                <a:solidFill>
                  <a:schemeClr val="tx1"/>
                </a:solidFill>
                <a:latin typeface="+mn-lt"/>
                <a:cs typeface="CiscoSans ExtraLight"/>
              </a:defRPr>
            </a:lvl5pPr>
          </a:lstStyle>
          <a:p>
            <a:pPr lvl="0"/>
            <a:r>
              <a:rPr lang="en-GB" dirty="0" smtClean="0"/>
              <a:t>First level</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US" dirty="0" smtClean="0"/>
          </a:p>
        </p:txBody>
      </p:sp>
      <p:sp>
        <p:nvSpPr>
          <p:cNvPr id="16" name="Text Placeholder 3"/>
          <p:cNvSpPr>
            <a:spLocks noGrp="1"/>
          </p:cNvSpPr>
          <p:nvPr>
            <p:ph type="body" sz="quarter" idx="26" hasCustomPrompt="1"/>
          </p:nvPr>
        </p:nvSpPr>
        <p:spPr>
          <a:xfrm>
            <a:off x="3310821" y="1200321"/>
            <a:ext cx="2404015" cy="3314904"/>
          </a:xfrm>
          <a:prstGeom prst="rect">
            <a:avLst/>
          </a:prstGeom>
        </p:spPr>
        <p:txBody>
          <a:bodyPr lIns="91420" tIns="45710" rIns="91420" bIns="45710">
            <a:noAutofit/>
          </a:bodyPr>
          <a:lstStyle>
            <a:lvl1pPr marL="233316" indent="-171415">
              <a:lnSpc>
                <a:spcPct val="95000"/>
              </a:lnSpc>
              <a:spcBef>
                <a:spcPts val="1110"/>
              </a:spcBef>
              <a:buClr>
                <a:schemeClr val="tx1"/>
              </a:buClr>
              <a:buSzPct val="80000"/>
              <a:buFont typeface="Arial"/>
              <a:buChar char="•"/>
              <a:defRPr sz="1600" b="0" i="0" baseline="0">
                <a:solidFill>
                  <a:srgbClr val="676767"/>
                </a:solidFill>
                <a:latin typeface="+mn-lt"/>
                <a:cs typeface="CiscoSans ExtraLight"/>
              </a:defRPr>
            </a:lvl1pPr>
            <a:lvl2pPr>
              <a:lnSpc>
                <a:spcPct val="95000"/>
              </a:lnSpc>
              <a:spcBef>
                <a:spcPts val="450"/>
              </a:spcBef>
              <a:buClr>
                <a:schemeClr val="tx1"/>
              </a:buClr>
              <a:buSzPct val="80000"/>
              <a:defRPr b="0" i="0">
                <a:solidFill>
                  <a:schemeClr val="tx1"/>
                </a:solidFill>
                <a:latin typeface="+mn-lt"/>
                <a:cs typeface="CiscoSans ExtraLight"/>
              </a:defRPr>
            </a:lvl2pPr>
            <a:lvl3pPr marL="431910" indent="-171415">
              <a:buClr>
                <a:schemeClr val="tx1"/>
              </a:buClr>
              <a:buSzPct val="80000"/>
              <a:buFont typeface="Arial"/>
              <a:buChar char="•"/>
              <a:defRPr sz="1200" b="0" i="0">
                <a:solidFill>
                  <a:srgbClr val="676767"/>
                </a:solidFill>
                <a:latin typeface="+mn-lt"/>
                <a:cs typeface="CiscoSans ExtraLight"/>
              </a:defRPr>
            </a:lvl3pPr>
            <a:lvl4pPr>
              <a:buClr>
                <a:schemeClr val="tx1"/>
              </a:buClr>
              <a:buSzPct val="80000"/>
              <a:defRPr b="0" i="0">
                <a:solidFill>
                  <a:schemeClr val="tx1"/>
                </a:solidFill>
                <a:latin typeface="+mn-lt"/>
                <a:cs typeface="CiscoSans ExtraLight"/>
              </a:defRPr>
            </a:lvl4pPr>
            <a:lvl5pPr>
              <a:buClr>
                <a:schemeClr val="tx1"/>
              </a:buClr>
              <a:buSzPct val="80000"/>
              <a:defRPr b="0" i="0">
                <a:solidFill>
                  <a:schemeClr val="tx1"/>
                </a:solidFill>
                <a:latin typeface="+mn-lt"/>
                <a:cs typeface="CiscoSans ExtraLight"/>
              </a:defRPr>
            </a:lvl5pPr>
          </a:lstStyle>
          <a:p>
            <a:pPr lvl="0"/>
            <a:r>
              <a:rPr lang="en-GB" dirty="0" smtClean="0"/>
              <a:t>First level</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US" dirty="0" smtClean="0"/>
          </a:p>
        </p:txBody>
      </p:sp>
      <p:sp>
        <p:nvSpPr>
          <p:cNvPr id="17" name="Text Placeholder 3"/>
          <p:cNvSpPr>
            <a:spLocks noGrp="1"/>
          </p:cNvSpPr>
          <p:nvPr>
            <p:ph type="body" sz="quarter" idx="27" hasCustomPrompt="1"/>
          </p:nvPr>
        </p:nvSpPr>
        <p:spPr>
          <a:xfrm>
            <a:off x="6287906" y="1200321"/>
            <a:ext cx="2404016" cy="3314904"/>
          </a:xfrm>
          <a:prstGeom prst="rect">
            <a:avLst/>
          </a:prstGeom>
        </p:spPr>
        <p:txBody>
          <a:bodyPr lIns="91420" tIns="45710" rIns="91420" bIns="45710">
            <a:noAutofit/>
          </a:bodyPr>
          <a:lstStyle>
            <a:lvl1pPr marL="233316" indent="-171415">
              <a:lnSpc>
                <a:spcPct val="95000"/>
              </a:lnSpc>
              <a:spcBef>
                <a:spcPts val="1110"/>
              </a:spcBef>
              <a:buClr>
                <a:schemeClr val="tx1"/>
              </a:buClr>
              <a:buSzPct val="80000"/>
              <a:buFont typeface="Arial"/>
              <a:buChar char="•"/>
              <a:defRPr sz="1600" b="0" i="0" baseline="0">
                <a:solidFill>
                  <a:srgbClr val="676767"/>
                </a:solidFill>
                <a:latin typeface="+mn-lt"/>
                <a:cs typeface="CiscoSans ExtraLight"/>
              </a:defRPr>
            </a:lvl1pPr>
            <a:lvl2pPr>
              <a:lnSpc>
                <a:spcPct val="95000"/>
              </a:lnSpc>
              <a:spcBef>
                <a:spcPts val="450"/>
              </a:spcBef>
              <a:buClr>
                <a:schemeClr val="tx1"/>
              </a:buClr>
              <a:buSzPct val="80000"/>
              <a:defRPr b="0" i="0">
                <a:solidFill>
                  <a:schemeClr val="tx1"/>
                </a:solidFill>
                <a:latin typeface="+mn-lt"/>
                <a:cs typeface="CiscoSans ExtraLight"/>
              </a:defRPr>
            </a:lvl2pPr>
            <a:lvl3pPr marL="431910" indent="-171415">
              <a:buClr>
                <a:schemeClr val="tx1"/>
              </a:buClr>
              <a:buSzPct val="80000"/>
              <a:buFont typeface="Arial"/>
              <a:buChar char="•"/>
              <a:defRPr sz="1200" b="0" i="0">
                <a:solidFill>
                  <a:srgbClr val="676767"/>
                </a:solidFill>
                <a:latin typeface="+mn-lt"/>
                <a:cs typeface="CiscoSans ExtraLight"/>
              </a:defRPr>
            </a:lvl3pPr>
            <a:lvl4pPr>
              <a:buClr>
                <a:schemeClr val="tx1"/>
              </a:buClr>
              <a:buSzPct val="80000"/>
              <a:defRPr b="0" i="0">
                <a:solidFill>
                  <a:schemeClr val="tx1"/>
                </a:solidFill>
                <a:latin typeface="+mn-lt"/>
                <a:cs typeface="CiscoSans ExtraLight"/>
              </a:defRPr>
            </a:lvl4pPr>
            <a:lvl5pPr>
              <a:buClr>
                <a:schemeClr val="tx1"/>
              </a:buClr>
              <a:buSzPct val="80000"/>
              <a:defRPr b="0" i="0">
                <a:solidFill>
                  <a:schemeClr val="tx1"/>
                </a:solidFill>
                <a:latin typeface="+mn-lt"/>
                <a:cs typeface="CiscoSans ExtraLight"/>
              </a:defRPr>
            </a:lvl5pPr>
          </a:lstStyle>
          <a:p>
            <a:pPr lvl="0"/>
            <a:r>
              <a:rPr lang="en-GB" dirty="0" smtClean="0"/>
              <a:t>First level</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US" dirty="0" smtClean="0"/>
          </a:p>
        </p:txBody>
      </p:sp>
      <p:sp>
        <p:nvSpPr>
          <p:cNvPr id="11" name="Slide Number Placeholder 1"/>
          <p:cNvSpPr>
            <a:spLocks noGrp="1"/>
          </p:cNvSpPr>
          <p:nvPr>
            <p:ph type="sldNum" sz="quarter" idx="4"/>
          </p:nvPr>
        </p:nvSpPr>
        <p:spPr>
          <a:xfrm>
            <a:off x="8409709" y="4671464"/>
            <a:ext cx="359666" cy="274637"/>
          </a:xfrm>
          <a:prstGeom prst="rect">
            <a:avLst/>
          </a:prstGeom>
        </p:spPr>
        <p:txBody>
          <a:bodyPr vert="horz" lIns="91440" tIns="45720" rIns="91440" bIns="45720" rtlCol="0" anchor="ctr"/>
          <a:lstStyle>
            <a:lvl1pPr algn="r">
              <a:defRPr lang="en-US" sz="600" kern="1200" smtClean="0">
                <a:solidFill>
                  <a:srgbClr val="000000">
                    <a:alpha val="25000"/>
                  </a:srgbClr>
                </a:solidFill>
                <a:latin typeface="+mn-lt"/>
                <a:ea typeface="+mn-ea"/>
                <a:cs typeface="CiscoSans Thin"/>
              </a:defRPr>
            </a:lvl1pPr>
          </a:lstStyle>
          <a:p>
            <a:fld id="{96A97DD0-5BE7-4856-A2A9-C42C6688E607}" type="slidenum">
              <a:rPr lang="en-US" smtClean="0"/>
              <a:pPr/>
              <a:t>‹#›</a:t>
            </a:fld>
            <a:endParaRPr lang="en-US" dirty="0"/>
          </a:p>
        </p:txBody>
      </p:sp>
    </p:spTree>
    <p:extLst>
      <p:ext uri="{BB962C8B-B14F-4D97-AF65-F5344CB8AC3E}">
        <p14:creationId xmlns:p14="http://schemas.microsoft.com/office/powerpoint/2010/main" val="1738155152"/>
      </p:ext>
    </p:extLst>
  </p:cSld>
  <p:clrMapOvr>
    <a:masterClrMapping/>
  </p:clrMapOvr>
  <p:transition spd="med">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ullet with pull quote">
    <p:spTree>
      <p:nvGrpSpPr>
        <p:cNvPr id="1" name=""/>
        <p:cNvGrpSpPr/>
        <p:nvPr/>
      </p:nvGrpSpPr>
      <p:grpSpPr>
        <a:xfrm>
          <a:off x="0" y="0"/>
          <a:ext cx="0" cy="0"/>
          <a:chOff x="0" y="0"/>
          <a:chExt cx="0" cy="0"/>
        </a:xfrm>
      </p:grpSpPr>
      <p:sp>
        <p:nvSpPr>
          <p:cNvPr id="12" name="Text Placeholder 11"/>
          <p:cNvSpPr>
            <a:spLocks noGrp="1"/>
          </p:cNvSpPr>
          <p:nvPr>
            <p:ph type="body" sz="quarter" idx="11" hasCustomPrompt="1"/>
          </p:nvPr>
        </p:nvSpPr>
        <p:spPr>
          <a:xfrm>
            <a:off x="5148706" y="1481751"/>
            <a:ext cx="3375912" cy="1659018"/>
          </a:xfrm>
          <a:prstGeom prst="rect">
            <a:avLst/>
          </a:prstGeom>
        </p:spPr>
        <p:txBody>
          <a:bodyPr lIns="91420" tIns="45710" rIns="91420" bIns="45710">
            <a:noAutofit/>
          </a:bodyPr>
          <a:lstStyle>
            <a:lvl1pPr marL="85718" indent="-85718" algn="l" defTabSz="685720" rtl="0" eaLnBrk="1" latinLnBrk="0" hangingPunct="1">
              <a:lnSpc>
                <a:spcPct val="90000"/>
              </a:lnSpc>
              <a:spcBef>
                <a:spcPts val="0"/>
              </a:spcBef>
              <a:buNone/>
              <a:defRPr lang="en-US" sz="1500" kern="1200" baseline="0" dirty="0" smtClean="0">
                <a:solidFill>
                  <a:schemeClr val="tx2"/>
                </a:solidFill>
                <a:latin typeface="+mn-lt"/>
                <a:ea typeface="+mn-ea"/>
                <a:cs typeface="CiscoSans ExtraLight"/>
              </a:defRPr>
            </a:lvl1pPr>
            <a:lvl2pPr marL="85718" indent="-85718" algn="l" defTabSz="685720" rtl="0" eaLnBrk="1" latinLnBrk="0" hangingPunct="1">
              <a:defRPr lang="en-US" sz="1500" kern="1200" dirty="0" smtClean="0">
                <a:solidFill>
                  <a:schemeClr val="accent2"/>
                </a:solidFill>
                <a:latin typeface="Ciscolight" pitchFamily="2" charset="0"/>
                <a:ea typeface="+mn-ea"/>
                <a:cs typeface="+mn-cs"/>
              </a:defRPr>
            </a:lvl2pPr>
            <a:lvl3pPr marL="85718" indent="-85718" algn="l" defTabSz="685720" rtl="0" eaLnBrk="1" latinLnBrk="0" hangingPunct="1">
              <a:defRPr lang="en-US" sz="1500" kern="1200" dirty="0" smtClean="0">
                <a:solidFill>
                  <a:schemeClr val="accent2"/>
                </a:solidFill>
                <a:latin typeface="Ciscolight" pitchFamily="2" charset="0"/>
                <a:ea typeface="+mn-ea"/>
                <a:cs typeface="+mn-cs"/>
              </a:defRPr>
            </a:lvl3pPr>
            <a:lvl4pPr marL="85718" indent="-85718" algn="l" defTabSz="685720" rtl="0" eaLnBrk="1" latinLnBrk="0" hangingPunct="1">
              <a:defRPr lang="en-US" sz="1500" kern="1200" dirty="0" smtClean="0">
                <a:solidFill>
                  <a:schemeClr val="accent2"/>
                </a:solidFill>
                <a:latin typeface="Ciscolight" pitchFamily="2" charset="0"/>
                <a:ea typeface="+mn-ea"/>
                <a:cs typeface="+mn-cs"/>
              </a:defRPr>
            </a:lvl4pPr>
            <a:lvl5pPr marL="85718" indent="-85718" algn="l" defTabSz="685720" rtl="0" eaLnBrk="1" latinLnBrk="0" hangingPunct="1">
              <a:defRPr lang="en-US" sz="1500" kern="1200" dirty="0" smtClean="0">
                <a:solidFill>
                  <a:schemeClr val="accent2"/>
                </a:solidFill>
                <a:latin typeface="Ciscolight" pitchFamily="2" charset="0"/>
                <a:ea typeface="+mn-ea"/>
                <a:cs typeface="+mn-cs"/>
              </a:defRPr>
            </a:lvl5pPr>
          </a:lstStyle>
          <a:p>
            <a:pPr lvl="0"/>
            <a:r>
              <a:rPr lang="en-GB" dirty="0" smtClean="0"/>
              <a:t>Click to edit text</a:t>
            </a:r>
          </a:p>
        </p:txBody>
      </p:sp>
      <p:sp>
        <p:nvSpPr>
          <p:cNvPr id="19" name="Text Placeholder 18"/>
          <p:cNvSpPr>
            <a:spLocks noGrp="1"/>
          </p:cNvSpPr>
          <p:nvPr>
            <p:ph type="body" sz="quarter" idx="14" hasCustomPrompt="1"/>
          </p:nvPr>
        </p:nvSpPr>
        <p:spPr>
          <a:xfrm>
            <a:off x="5148706" y="3552444"/>
            <a:ext cx="3506245" cy="253746"/>
          </a:xfrm>
          <a:prstGeom prst="rect">
            <a:avLst/>
          </a:prstGeom>
        </p:spPr>
        <p:txBody>
          <a:bodyPr lIns="91420" tIns="45710" rIns="91420" bIns="45710">
            <a:noAutofit/>
          </a:bodyPr>
          <a:lstStyle>
            <a:lvl1pPr marL="0" indent="0">
              <a:buClr>
                <a:schemeClr val="tx2"/>
              </a:buClr>
              <a:buFontTx/>
              <a:buNone/>
              <a:defRPr sz="1200">
                <a:solidFill>
                  <a:schemeClr val="tx2"/>
                </a:solidFill>
                <a:latin typeface="+mn-lt"/>
                <a:cs typeface="CiscoSans ExtraLight"/>
              </a:defRPr>
            </a:lvl1pPr>
          </a:lstStyle>
          <a:p>
            <a:pPr lvl="0"/>
            <a:r>
              <a:rPr lang="en-GB" dirty="0" smtClean="0"/>
              <a:t>Click to edit text </a:t>
            </a:r>
          </a:p>
        </p:txBody>
      </p:sp>
      <p:sp>
        <p:nvSpPr>
          <p:cNvPr id="9" name="Text Placeholder 3"/>
          <p:cNvSpPr>
            <a:spLocks noGrp="1"/>
          </p:cNvSpPr>
          <p:nvPr>
            <p:ph type="body" sz="quarter" idx="10" hasCustomPrompt="1"/>
          </p:nvPr>
        </p:nvSpPr>
        <p:spPr>
          <a:xfrm>
            <a:off x="304578" y="1347788"/>
            <a:ext cx="3901123" cy="3083094"/>
          </a:xfrm>
          <a:prstGeom prst="rect">
            <a:avLst/>
          </a:prstGeom>
        </p:spPr>
        <p:txBody>
          <a:bodyPr lIns="91420" tIns="45710" rIns="91420" bIns="45710">
            <a:noAutofit/>
          </a:bodyPr>
          <a:lstStyle>
            <a:lvl1pPr marL="228555" indent="-171415">
              <a:lnSpc>
                <a:spcPct val="95000"/>
              </a:lnSpc>
              <a:spcBef>
                <a:spcPts val="1110"/>
              </a:spcBef>
              <a:buClr>
                <a:schemeClr val="tx1"/>
              </a:buClr>
              <a:buSzPct val="80000"/>
              <a:buFont typeface="Arial"/>
              <a:buChar char="•"/>
              <a:defRPr sz="2000" b="0" i="0">
                <a:solidFill>
                  <a:schemeClr val="tx1"/>
                </a:solidFill>
                <a:latin typeface="+mn-lt"/>
                <a:cs typeface="CiscoSans ExtraLight"/>
              </a:defRPr>
            </a:lvl1pPr>
            <a:lvl2pPr marL="457105" indent="-215855">
              <a:lnSpc>
                <a:spcPct val="95000"/>
              </a:lnSpc>
              <a:spcBef>
                <a:spcPts val="450"/>
              </a:spcBef>
              <a:buClr>
                <a:schemeClr val="tx1"/>
              </a:buClr>
              <a:buSzPct val="80000"/>
              <a:buFont typeface="Arial"/>
              <a:buChar char="•"/>
              <a:defRPr sz="1800" b="0" i="0">
                <a:solidFill>
                  <a:schemeClr val="tx1"/>
                </a:solidFill>
                <a:latin typeface="+mn-lt"/>
                <a:cs typeface="CiscoSans ExtraLight"/>
              </a:defRPr>
            </a:lvl2pPr>
            <a:lvl3pPr marL="628520" indent="-171415">
              <a:buClr>
                <a:schemeClr val="tx1"/>
              </a:buClr>
              <a:buSzPct val="80000"/>
              <a:buFont typeface="Arial"/>
              <a:buChar char="•"/>
              <a:defRPr sz="1600" b="0" i="0">
                <a:solidFill>
                  <a:schemeClr val="tx1"/>
                </a:solidFill>
                <a:latin typeface="+mn-lt"/>
                <a:cs typeface="CiscoSans ExtraLight"/>
              </a:defRPr>
            </a:lvl3pPr>
            <a:lvl4pPr marL="799934" indent="-171415">
              <a:buClr>
                <a:schemeClr val="tx1"/>
              </a:buClr>
              <a:buSzPct val="80000"/>
              <a:buFont typeface="Arial"/>
              <a:buChar char="•"/>
              <a:defRPr sz="1400" b="0" i="0">
                <a:solidFill>
                  <a:schemeClr val="tx1"/>
                </a:solidFill>
                <a:latin typeface="+mn-lt"/>
                <a:cs typeface="CiscoSans ExtraLight"/>
              </a:defRPr>
            </a:lvl4pPr>
            <a:lvl5pPr marL="971347" indent="-171415">
              <a:buClr>
                <a:schemeClr val="tx1"/>
              </a:buClr>
              <a:buSzPct val="80000"/>
              <a:buFont typeface="Arial"/>
              <a:buChar char="•"/>
              <a:defRPr sz="1200" b="0" i="0">
                <a:solidFill>
                  <a:schemeClr val="tx1"/>
                </a:solidFill>
                <a:latin typeface="+mn-lt"/>
                <a:cs typeface="CiscoSans ExtraLight"/>
              </a:defRPr>
            </a:lvl5pPr>
          </a:lstStyle>
          <a:p>
            <a:pPr lvl="0"/>
            <a:r>
              <a:rPr lang="en-GB" dirty="0" smtClean="0"/>
              <a:t>First level</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US" dirty="0"/>
          </a:p>
        </p:txBody>
      </p:sp>
      <p:sp>
        <p:nvSpPr>
          <p:cNvPr id="8" name="Title Placeholder 5"/>
          <p:cNvSpPr>
            <a:spLocks noGrp="1"/>
          </p:cNvSpPr>
          <p:nvPr>
            <p:ph type="title"/>
          </p:nvPr>
        </p:nvSpPr>
        <p:spPr bwMode="auto">
          <a:xfrm>
            <a:off x="35661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p>
            <a:pPr lvl="0"/>
            <a:r>
              <a:rPr lang="en-US" smtClean="0"/>
              <a:t>Click to edit Master title style</a:t>
            </a:r>
            <a:endParaRPr lang="en-GB" dirty="0"/>
          </a:p>
        </p:txBody>
      </p:sp>
      <p:sp>
        <p:nvSpPr>
          <p:cNvPr id="6" name="Slide Number Placeholder 1"/>
          <p:cNvSpPr>
            <a:spLocks noGrp="1"/>
          </p:cNvSpPr>
          <p:nvPr>
            <p:ph type="sldNum" sz="quarter" idx="4"/>
          </p:nvPr>
        </p:nvSpPr>
        <p:spPr>
          <a:xfrm>
            <a:off x="8409709" y="4671464"/>
            <a:ext cx="359666" cy="274637"/>
          </a:xfrm>
          <a:prstGeom prst="rect">
            <a:avLst/>
          </a:prstGeom>
        </p:spPr>
        <p:txBody>
          <a:bodyPr vert="horz" lIns="91440" tIns="45720" rIns="91440" bIns="45720" rtlCol="0" anchor="ctr"/>
          <a:lstStyle>
            <a:lvl1pPr algn="r">
              <a:defRPr lang="en-US" sz="600" kern="1200" smtClean="0">
                <a:solidFill>
                  <a:srgbClr val="000000">
                    <a:alpha val="25000"/>
                  </a:srgbClr>
                </a:solidFill>
                <a:latin typeface="+mn-lt"/>
                <a:ea typeface="+mn-ea"/>
                <a:cs typeface="CiscoSans Thin"/>
              </a:defRPr>
            </a:lvl1pPr>
          </a:lstStyle>
          <a:p>
            <a:fld id="{96A97DD0-5BE7-4856-A2A9-C42C6688E607}" type="slidenum">
              <a:rPr lang="en-US" smtClean="0"/>
              <a:pPr/>
              <a:t>‹#›</a:t>
            </a:fld>
            <a:endParaRPr lang="en-US" dirty="0"/>
          </a:p>
        </p:txBody>
      </p:sp>
    </p:spTree>
    <p:extLst>
      <p:ext uri="{BB962C8B-B14F-4D97-AF65-F5344CB8AC3E}">
        <p14:creationId xmlns:p14="http://schemas.microsoft.com/office/powerpoint/2010/main" val="372754690"/>
      </p:ext>
    </p:extLst>
  </p:cSld>
  <p:clrMapOvr>
    <a:masterClrMapping/>
  </p:clrMapOvr>
  <p:transition spd="med">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ullet_Title only">
    <p:spTree>
      <p:nvGrpSpPr>
        <p:cNvPr id="1" name=""/>
        <p:cNvGrpSpPr/>
        <p:nvPr/>
      </p:nvGrpSpPr>
      <p:grpSpPr>
        <a:xfrm>
          <a:off x="0" y="0"/>
          <a:ext cx="0" cy="0"/>
          <a:chOff x="0" y="0"/>
          <a:chExt cx="0" cy="0"/>
        </a:xfrm>
      </p:grpSpPr>
      <p:sp>
        <p:nvSpPr>
          <p:cNvPr id="3" name="Title Placeholder 5"/>
          <p:cNvSpPr>
            <a:spLocks noGrp="1"/>
          </p:cNvSpPr>
          <p:nvPr>
            <p:ph type="title"/>
          </p:nvPr>
        </p:nvSpPr>
        <p:spPr bwMode="auto">
          <a:xfrm>
            <a:off x="35661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p>
            <a:pPr lvl="0"/>
            <a:r>
              <a:rPr lang="en-US" smtClean="0"/>
              <a:t>Click to edit Master title style</a:t>
            </a:r>
            <a:endParaRPr lang="en-GB" dirty="0"/>
          </a:p>
        </p:txBody>
      </p:sp>
      <p:sp>
        <p:nvSpPr>
          <p:cNvPr id="4" name="Slide Number Placeholder 1"/>
          <p:cNvSpPr>
            <a:spLocks noGrp="1"/>
          </p:cNvSpPr>
          <p:nvPr>
            <p:ph type="sldNum" sz="quarter" idx="4"/>
          </p:nvPr>
        </p:nvSpPr>
        <p:spPr>
          <a:xfrm>
            <a:off x="8409709" y="4671464"/>
            <a:ext cx="359666" cy="274637"/>
          </a:xfrm>
          <a:prstGeom prst="rect">
            <a:avLst/>
          </a:prstGeom>
        </p:spPr>
        <p:txBody>
          <a:bodyPr vert="horz" lIns="91440" tIns="45720" rIns="91440" bIns="45720" rtlCol="0" anchor="ctr"/>
          <a:lstStyle>
            <a:lvl1pPr algn="r">
              <a:defRPr lang="en-US" sz="600" kern="1200" smtClean="0">
                <a:solidFill>
                  <a:srgbClr val="000000">
                    <a:alpha val="25000"/>
                  </a:srgbClr>
                </a:solidFill>
                <a:latin typeface="+mn-lt"/>
                <a:ea typeface="+mn-ea"/>
                <a:cs typeface="CiscoSans Thin"/>
              </a:defRPr>
            </a:lvl1pPr>
          </a:lstStyle>
          <a:p>
            <a:fld id="{96A97DD0-5BE7-4856-A2A9-C42C6688E607}" type="slidenum">
              <a:rPr lang="en-US" smtClean="0"/>
              <a:pPr/>
              <a:t>‹#›</a:t>
            </a:fld>
            <a:endParaRPr lang="en-US" dirty="0"/>
          </a:p>
        </p:txBody>
      </p:sp>
    </p:spTree>
    <p:extLst>
      <p:ext uri="{BB962C8B-B14F-4D97-AF65-F5344CB8AC3E}">
        <p14:creationId xmlns:p14="http://schemas.microsoft.com/office/powerpoint/2010/main" val="2590151926"/>
      </p:ext>
    </p:extLst>
  </p:cSld>
  <p:clrMapOvr>
    <a:masterClrMapping/>
  </p:clrMapOvr>
  <p:transition spd="med">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Presenter Title Slide">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8072"/>
          </a:xfrm>
          <a:prstGeom prst="rect">
            <a:avLst/>
          </a:prstGeom>
        </p:spPr>
      </p:pic>
      <p:sp>
        <p:nvSpPr>
          <p:cNvPr id="2" name="Rectangle 2"/>
          <p:cNvSpPr>
            <a:spLocks noGrp="1" noChangeArrowheads="1"/>
          </p:cNvSpPr>
          <p:nvPr>
            <p:ph type="title" hasCustomPrompt="1"/>
          </p:nvPr>
        </p:nvSpPr>
        <p:spPr bwMode="white">
          <a:xfrm>
            <a:off x="1556442" y="1200150"/>
            <a:ext cx="6031116" cy="1443895"/>
          </a:xfrm>
          <a:prstGeom prst="rect">
            <a:avLst/>
          </a:prstGeom>
          <a:noFill/>
          <a:ln w="12700">
            <a:noFill/>
            <a:miter lim="800000"/>
            <a:headEnd/>
            <a:tailEnd/>
          </a:ln>
          <a:effectLst/>
        </p:spPr>
        <p:txBody>
          <a:bodyPr lIns="91440" tIns="45720" rIns="91440" bIns="45720" anchor="b"/>
          <a:lstStyle>
            <a:lvl1pPr algn="ctr">
              <a:defRPr lang="en-US" sz="4000" i="1" kern="1200" dirty="0">
                <a:solidFill>
                  <a:schemeClr val="bg1"/>
                </a:solidFill>
                <a:latin typeface="+mn-lt"/>
                <a:ea typeface="+mn-ea"/>
                <a:cs typeface="+mn-cs"/>
                <a:sym typeface="Arial" pitchFamily="-107" charset="0"/>
              </a:defRPr>
            </a:lvl1pPr>
          </a:lstStyle>
          <a:p>
            <a:pPr lvl="0"/>
            <a:r>
              <a:rPr lang="en-US" dirty="0" smtClean="0">
                <a:sym typeface="Arial" pitchFamily="-107" charset="0"/>
              </a:rPr>
              <a:t>Presentation Title</a:t>
            </a:r>
            <a:endParaRPr lang="en-US" dirty="0">
              <a:sym typeface="Arial" pitchFamily="-107" charset="0"/>
            </a:endParaRPr>
          </a:p>
        </p:txBody>
      </p:sp>
      <p:sp>
        <p:nvSpPr>
          <p:cNvPr id="9" name="Text Placeholder 8"/>
          <p:cNvSpPr>
            <a:spLocks noGrp="1"/>
          </p:cNvSpPr>
          <p:nvPr>
            <p:ph type="body" sz="quarter" idx="10" hasCustomPrompt="1"/>
          </p:nvPr>
        </p:nvSpPr>
        <p:spPr>
          <a:xfrm>
            <a:off x="1556443" y="2591107"/>
            <a:ext cx="6031115" cy="336551"/>
          </a:xfrm>
        </p:spPr>
        <p:txBody>
          <a:bodyPr lIns="91440" tIns="45720" rIns="91440" bIns="45720" anchor="t"/>
          <a:lstStyle>
            <a:lvl1pPr marL="1785" indent="0" algn="ctr">
              <a:buNone/>
              <a:defRPr lang="en-US" sz="1600" kern="1200" dirty="0" smtClean="0">
                <a:solidFill>
                  <a:schemeClr val="bg1"/>
                </a:solidFill>
                <a:latin typeface="+mn-lt"/>
                <a:ea typeface="+mn-ea"/>
                <a:cs typeface="+mn-cs"/>
                <a:sym typeface="Arial" pitchFamily="34" charset="0"/>
              </a:defRPr>
            </a:lvl1pPr>
            <a:lvl2pPr marL="192881" indent="0">
              <a:buNone/>
              <a:defRPr/>
            </a:lvl2pPr>
            <a:lvl3pPr marL="386655" indent="0">
              <a:buNone/>
              <a:defRPr/>
            </a:lvl3pPr>
            <a:lvl4pPr marL="546497" indent="0">
              <a:buNone/>
              <a:defRPr/>
            </a:lvl4pPr>
            <a:lvl5pPr marL="706338" indent="0">
              <a:buNone/>
              <a:defRPr/>
            </a:lvl5pPr>
          </a:lstStyle>
          <a:p>
            <a:pPr lvl="0"/>
            <a:r>
              <a:rPr lang="en-US" dirty="0" smtClean="0"/>
              <a:t>Presenter Name and Title</a:t>
            </a:r>
          </a:p>
        </p:txBody>
      </p:sp>
      <p:sp>
        <p:nvSpPr>
          <p:cNvPr id="7" name="Text Placeholder 7"/>
          <p:cNvSpPr>
            <a:spLocks noGrp="1"/>
          </p:cNvSpPr>
          <p:nvPr>
            <p:ph type="body" sz="quarter" idx="12" hasCustomPrompt="1"/>
          </p:nvPr>
        </p:nvSpPr>
        <p:spPr>
          <a:xfrm>
            <a:off x="2738472" y="2926744"/>
            <a:ext cx="3667056" cy="3048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1786" indent="0" algn="ctr" rtl="0" eaLnBrk="0" fontAlgn="base" hangingPunct="0">
              <a:lnSpc>
                <a:spcPct val="90000"/>
              </a:lnSpc>
              <a:spcBef>
                <a:spcPts val="1200"/>
              </a:spcBef>
              <a:spcAft>
                <a:spcPct val="0"/>
              </a:spcAft>
              <a:buClrTx/>
              <a:buSzPct val="80000"/>
              <a:buFontTx/>
              <a:buNone/>
              <a:defRPr lang="en-US" sz="1200" dirty="0" smtClean="0">
                <a:solidFill>
                  <a:schemeClr val="bg1"/>
                </a:solidFill>
              </a:defRPr>
            </a:lvl1pPr>
          </a:lstStyle>
          <a:p>
            <a:pPr marL="1786" lvl="0" indent="0" algn="ctr" rtl="0" eaLnBrk="0" fontAlgn="base" hangingPunct="0">
              <a:lnSpc>
                <a:spcPct val="90000"/>
              </a:lnSpc>
              <a:spcBef>
                <a:spcPts val="1200"/>
              </a:spcBef>
              <a:spcAft>
                <a:spcPct val="0"/>
              </a:spcAft>
              <a:buClrTx/>
              <a:buSzPct val="80000"/>
              <a:buFontTx/>
              <a:buNone/>
            </a:pPr>
            <a:r>
              <a:rPr lang="en-US" dirty="0" smtClean="0"/>
              <a:t>Session ID</a:t>
            </a:r>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4413" y="4565591"/>
            <a:ext cx="1040237" cy="349520"/>
          </a:xfrm>
          <a:prstGeom prst="rect">
            <a:avLst/>
          </a:prstGeom>
        </p:spPr>
      </p:pic>
    </p:spTree>
    <p:extLst>
      <p:ext uri="{BB962C8B-B14F-4D97-AF65-F5344CB8AC3E}">
        <p14:creationId xmlns:p14="http://schemas.microsoft.com/office/powerpoint/2010/main" val="3590380663"/>
      </p:ext>
    </p:extLst>
  </p:cSld>
  <p:clrMapOvr>
    <a:masterClrMapping/>
  </p:clrMapOvr>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Quote Slide">
    <p:spTree>
      <p:nvGrpSpPr>
        <p:cNvPr id="1" name=""/>
        <p:cNvGrpSpPr/>
        <p:nvPr/>
      </p:nvGrpSpPr>
      <p:grpSpPr>
        <a:xfrm>
          <a:off x="0" y="0"/>
          <a:ext cx="0" cy="0"/>
          <a:chOff x="0" y="0"/>
          <a:chExt cx="0" cy="0"/>
        </a:xfrm>
      </p:grpSpPr>
      <p:sp>
        <p:nvSpPr>
          <p:cNvPr id="3" name="Text Placeholder 9"/>
          <p:cNvSpPr>
            <a:spLocks noGrp="1"/>
          </p:cNvSpPr>
          <p:nvPr>
            <p:ph type="body" sz="quarter" idx="11" hasCustomPrompt="1"/>
          </p:nvPr>
        </p:nvSpPr>
        <p:spPr>
          <a:xfrm>
            <a:off x="527785" y="3916058"/>
            <a:ext cx="7791858" cy="349356"/>
          </a:xfrm>
          <a:prstGeom prst="rect">
            <a:avLst/>
          </a:prstGeom>
        </p:spPr>
        <p:txBody>
          <a:bodyPr wrap="square" lIns="91420" tIns="45710" rIns="91420" bIns="45710" anchor="b" anchorCtr="0">
            <a:noAutofit/>
          </a:bodyPr>
          <a:lstStyle>
            <a:lvl1pPr marL="0" indent="0" algn="l" defTabSz="603575">
              <a:lnSpc>
                <a:spcPct val="100000"/>
              </a:lnSpc>
              <a:spcBef>
                <a:spcPct val="50000"/>
              </a:spcBef>
              <a:buNone/>
              <a:defRPr sz="2200" b="0" i="0">
                <a:solidFill>
                  <a:srgbClr val="676767"/>
                </a:solidFill>
                <a:latin typeface="+mj-lt"/>
                <a:cs typeface="CiscoSans ExtraLight"/>
              </a:defRPr>
            </a:lvl1pPr>
            <a:lvl2pPr>
              <a:buFont typeface="Arial" pitchFamily="34" charset="0"/>
              <a:buNone/>
              <a:defRPr sz="1100"/>
            </a:lvl2pPr>
            <a:lvl3pPr>
              <a:buFont typeface="Arial" pitchFamily="34" charset="0"/>
              <a:buNone/>
              <a:defRPr sz="1100"/>
            </a:lvl3pPr>
            <a:lvl4pPr>
              <a:buFont typeface="Arial" pitchFamily="34" charset="0"/>
              <a:buNone/>
              <a:defRPr sz="1100"/>
            </a:lvl4pPr>
            <a:lvl5pPr>
              <a:buFont typeface="Arial" pitchFamily="34" charset="0"/>
              <a:buNone/>
              <a:defRPr sz="1100"/>
            </a:lvl5pPr>
          </a:lstStyle>
          <a:p>
            <a:pPr lvl="0"/>
            <a:r>
              <a:rPr lang="en-GB" dirty="0" smtClean="0"/>
              <a:t>Click to edit text </a:t>
            </a:r>
          </a:p>
        </p:txBody>
      </p:sp>
      <p:sp>
        <p:nvSpPr>
          <p:cNvPr id="4" name="Title 1"/>
          <p:cNvSpPr>
            <a:spLocks noGrp="1"/>
          </p:cNvSpPr>
          <p:nvPr>
            <p:ph type="ctrTitle" hasCustomPrompt="1"/>
          </p:nvPr>
        </p:nvSpPr>
        <p:spPr>
          <a:xfrm>
            <a:off x="287923" y="1540551"/>
            <a:ext cx="8031720" cy="2278837"/>
          </a:xfrm>
          <a:prstGeom prst="rect">
            <a:avLst/>
          </a:prstGeom>
        </p:spPr>
        <p:txBody>
          <a:bodyPr anchor="ctr">
            <a:noAutofit/>
          </a:bodyPr>
          <a:lstStyle>
            <a:lvl1pPr marL="183600" indent="-399968" algn="l">
              <a:lnSpc>
                <a:spcPct val="90000"/>
              </a:lnSpc>
              <a:defRPr sz="4600" b="0" i="1" spc="0" baseline="0">
                <a:gradFill flip="none" rotWithShape="1">
                  <a:gsLst>
                    <a:gs pos="0">
                      <a:schemeClr val="accent1"/>
                    </a:gs>
                    <a:gs pos="85000">
                      <a:schemeClr val="accent3"/>
                    </a:gs>
                  </a:gsLst>
                  <a:lin ang="0" scaled="1"/>
                  <a:tileRect/>
                </a:gradFill>
                <a:latin typeface="+mj-lt"/>
                <a:cs typeface="CiscoSans Thin"/>
              </a:defRPr>
            </a:lvl1pPr>
          </a:lstStyle>
          <a:p>
            <a:r>
              <a:rPr lang="en-GB" dirty="0" smtClean="0"/>
              <a:t>“Quote Goes Here”</a:t>
            </a:r>
            <a:endParaRPr lang="en-US" dirty="0"/>
          </a:p>
        </p:txBody>
      </p:sp>
      <p:sp>
        <p:nvSpPr>
          <p:cNvPr id="5" name="Slide Number Placeholder 1"/>
          <p:cNvSpPr>
            <a:spLocks noGrp="1"/>
          </p:cNvSpPr>
          <p:nvPr>
            <p:ph type="sldNum" sz="quarter" idx="4"/>
          </p:nvPr>
        </p:nvSpPr>
        <p:spPr>
          <a:xfrm>
            <a:off x="8409709" y="4671464"/>
            <a:ext cx="359666" cy="274637"/>
          </a:xfrm>
          <a:prstGeom prst="rect">
            <a:avLst/>
          </a:prstGeom>
        </p:spPr>
        <p:txBody>
          <a:bodyPr vert="horz" lIns="91440" tIns="45720" rIns="91440" bIns="45720" rtlCol="0" anchor="ctr"/>
          <a:lstStyle>
            <a:lvl1pPr algn="r">
              <a:defRPr lang="en-US" sz="600" kern="1200" smtClean="0">
                <a:solidFill>
                  <a:srgbClr val="000000">
                    <a:alpha val="25000"/>
                  </a:srgbClr>
                </a:solidFill>
                <a:latin typeface="+mn-lt"/>
                <a:ea typeface="+mn-ea"/>
                <a:cs typeface="CiscoSans Thin"/>
              </a:defRPr>
            </a:lvl1pPr>
          </a:lstStyle>
          <a:p>
            <a:fld id="{96A97DD0-5BE7-4856-A2A9-C42C6688E607}" type="slidenum">
              <a:rPr lang="en-US" smtClean="0"/>
              <a:pPr/>
              <a:t>‹#›</a:t>
            </a:fld>
            <a:endParaRPr lang="en-US" dirty="0"/>
          </a:p>
        </p:txBody>
      </p:sp>
    </p:spTree>
    <p:extLst>
      <p:ext uri="{BB962C8B-B14F-4D97-AF65-F5344CB8AC3E}">
        <p14:creationId xmlns:p14="http://schemas.microsoft.com/office/powerpoint/2010/main" val="3365861009"/>
      </p:ext>
    </p:extLst>
  </p:cSld>
  <p:clrMapOvr>
    <a:masterClrMapping/>
  </p:clrMapOvr>
  <p:transition spd="med">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Title and Table">
    <p:spTree>
      <p:nvGrpSpPr>
        <p:cNvPr id="1" name=""/>
        <p:cNvGrpSpPr/>
        <p:nvPr/>
      </p:nvGrpSpPr>
      <p:grpSpPr>
        <a:xfrm>
          <a:off x="0" y="0"/>
          <a:ext cx="0" cy="0"/>
          <a:chOff x="0" y="0"/>
          <a:chExt cx="0" cy="0"/>
        </a:xfrm>
      </p:grpSpPr>
      <p:sp>
        <p:nvSpPr>
          <p:cNvPr id="12" name="Table Placeholder 11"/>
          <p:cNvSpPr>
            <a:spLocks noGrp="1"/>
          </p:cNvSpPr>
          <p:nvPr>
            <p:ph type="tbl" sz="quarter" idx="12"/>
          </p:nvPr>
        </p:nvSpPr>
        <p:spPr>
          <a:xfrm>
            <a:off x="457200" y="1347788"/>
            <a:ext cx="8244904" cy="2658728"/>
          </a:xfrm>
          <a:prstGeom prst="rect">
            <a:avLst/>
          </a:prstGeom>
        </p:spPr>
        <p:txBody>
          <a:bodyPr lIns="91420" tIns="45710" rIns="91420" bIns="45710">
            <a:noAutofit/>
          </a:bodyPr>
          <a:lstStyle>
            <a:lvl1pPr marL="0" indent="0" algn="ctr">
              <a:buNone/>
              <a:defRPr sz="2000" baseline="0">
                <a:solidFill>
                  <a:schemeClr val="tx1"/>
                </a:solidFill>
                <a:latin typeface="+mn-lt"/>
              </a:defRPr>
            </a:lvl1pPr>
          </a:lstStyle>
          <a:p>
            <a:pPr lvl="0"/>
            <a:r>
              <a:rPr lang="en-US" noProof="0" smtClean="0"/>
              <a:t>Click icon to add table</a:t>
            </a:r>
            <a:endParaRPr lang="en-GB" noProof="0" dirty="0"/>
          </a:p>
        </p:txBody>
      </p:sp>
      <p:sp>
        <p:nvSpPr>
          <p:cNvPr id="6" name="Text Placeholder 9"/>
          <p:cNvSpPr>
            <a:spLocks noGrp="1"/>
          </p:cNvSpPr>
          <p:nvPr>
            <p:ph type="body" sz="quarter" idx="11" hasCustomPrompt="1"/>
          </p:nvPr>
        </p:nvSpPr>
        <p:spPr>
          <a:xfrm>
            <a:off x="356616" y="4148220"/>
            <a:ext cx="7180312" cy="326233"/>
          </a:xfrm>
          <a:prstGeom prst="rect">
            <a:avLst/>
          </a:prstGeom>
        </p:spPr>
        <p:txBody>
          <a:bodyPr wrap="square" lIns="91420" tIns="45710" rIns="91420" bIns="45710" anchor="b" anchorCtr="0">
            <a:noAutofit/>
          </a:bodyPr>
          <a:lstStyle>
            <a:lvl1pPr algn="l" defTabSz="603575">
              <a:lnSpc>
                <a:spcPct val="100000"/>
              </a:lnSpc>
              <a:spcBef>
                <a:spcPct val="50000"/>
              </a:spcBef>
              <a:buNone/>
              <a:defRPr sz="1600" b="0" i="0">
                <a:solidFill>
                  <a:srgbClr val="676767"/>
                </a:solidFill>
                <a:latin typeface="+mj-lt"/>
                <a:cs typeface="CiscoSans ExtraLight"/>
              </a:defRPr>
            </a:lvl1pPr>
            <a:lvl2pPr>
              <a:buFont typeface="Arial" pitchFamily="34" charset="0"/>
              <a:buNone/>
              <a:defRPr sz="1100"/>
            </a:lvl2pPr>
            <a:lvl3pPr>
              <a:buFont typeface="Arial" pitchFamily="34" charset="0"/>
              <a:buNone/>
              <a:defRPr sz="1100"/>
            </a:lvl3pPr>
            <a:lvl4pPr>
              <a:buFont typeface="Arial" pitchFamily="34" charset="0"/>
              <a:buNone/>
              <a:defRPr sz="1100"/>
            </a:lvl4pPr>
            <a:lvl5pPr>
              <a:buFont typeface="Arial" pitchFamily="34" charset="0"/>
              <a:buNone/>
              <a:defRPr sz="1100"/>
            </a:lvl5pPr>
          </a:lstStyle>
          <a:p>
            <a:pPr lvl="0"/>
            <a:r>
              <a:rPr lang="en-GB" dirty="0" smtClean="0"/>
              <a:t>Source</a:t>
            </a:r>
          </a:p>
        </p:txBody>
      </p:sp>
      <p:sp>
        <p:nvSpPr>
          <p:cNvPr id="5" name="Title Placeholder 5"/>
          <p:cNvSpPr>
            <a:spLocks noGrp="1"/>
          </p:cNvSpPr>
          <p:nvPr>
            <p:ph type="title" hasCustomPrompt="1"/>
          </p:nvPr>
        </p:nvSpPr>
        <p:spPr bwMode="auto">
          <a:xfrm>
            <a:off x="35661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p>
            <a:pPr lvl="0"/>
            <a:r>
              <a:rPr lang="en-GB" dirty="0" smtClean="0"/>
              <a:t>Title Goes Here</a:t>
            </a:r>
            <a:endParaRPr lang="en-GB" dirty="0"/>
          </a:p>
        </p:txBody>
      </p:sp>
      <p:sp>
        <p:nvSpPr>
          <p:cNvPr id="7" name="Slide Number Placeholder 1"/>
          <p:cNvSpPr>
            <a:spLocks noGrp="1"/>
          </p:cNvSpPr>
          <p:nvPr>
            <p:ph type="sldNum" sz="quarter" idx="4"/>
          </p:nvPr>
        </p:nvSpPr>
        <p:spPr>
          <a:xfrm>
            <a:off x="8409709" y="4671464"/>
            <a:ext cx="359666" cy="274637"/>
          </a:xfrm>
          <a:prstGeom prst="rect">
            <a:avLst/>
          </a:prstGeom>
        </p:spPr>
        <p:txBody>
          <a:bodyPr vert="horz" lIns="91440" tIns="45720" rIns="91440" bIns="45720" rtlCol="0" anchor="ctr"/>
          <a:lstStyle>
            <a:lvl1pPr algn="r">
              <a:defRPr lang="en-US" sz="600" kern="1200" smtClean="0">
                <a:solidFill>
                  <a:srgbClr val="000000">
                    <a:alpha val="25000"/>
                  </a:srgbClr>
                </a:solidFill>
                <a:latin typeface="+mn-lt"/>
                <a:ea typeface="+mn-ea"/>
                <a:cs typeface="CiscoSans Thin"/>
              </a:defRPr>
            </a:lvl1pPr>
          </a:lstStyle>
          <a:p>
            <a:fld id="{96A97DD0-5BE7-4856-A2A9-C42C6688E607}" type="slidenum">
              <a:rPr lang="en-US" smtClean="0"/>
              <a:pPr/>
              <a:t>‹#›</a:t>
            </a:fld>
            <a:endParaRPr lang="en-US" dirty="0"/>
          </a:p>
        </p:txBody>
      </p:sp>
    </p:spTree>
    <p:extLst>
      <p:ext uri="{BB962C8B-B14F-4D97-AF65-F5344CB8AC3E}">
        <p14:creationId xmlns:p14="http://schemas.microsoft.com/office/powerpoint/2010/main" val="836178629"/>
      </p:ext>
    </p:extLst>
  </p:cSld>
  <p:clrMapOvr>
    <a:masterClrMapping/>
  </p:clrMapOvr>
  <p:transition spd="med">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Chart">
    <p:spTree>
      <p:nvGrpSpPr>
        <p:cNvPr id="1" name=""/>
        <p:cNvGrpSpPr/>
        <p:nvPr/>
      </p:nvGrpSpPr>
      <p:grpSpPr>
        <a:xfrm>
          <a:off x="0" y="0"/>
          <a:ext cx="0" cy="0"/>
          <a:chOff x="0" y="0"/>
          <a:chExt cx="0" cy="0"/>
        </a:xfrm>
      </p:grpSpPr>
      <p:sp>
        <p:nvSpPr>
          <p:cNvPr id="6" name="Chart Placeholder 2"/>
          <p:cNvSpPr>
            <a:spLocks noGrp="1"/>
          </p:cNvSpPr>
          <p:nvPr>
            <p:ph type="chart" sz="quarter" idx="10"/>
          </p:nvPr>
        </p:nvSpPr>
        <p:spPr>
          <a:xfrm>
            <a:off x="457200" y="1349375"/>
            <a:ext cx="8229600" cy="2660650"/>
          </a:xfrm>
          <a:prstGeom prst="rect">
            <a:avLst/>
          </a:prstGeom>
        </p:spPr>
        <p:txBody>
          <a:bodyPr vert="horz" lIns="91420" tIns="45710" rIns="91420" bIns="45710">
            <a:noAutofit/>
          </a:bodyPr>
          <a:lstStyle>
            <a:lvl1pPr marL="0" indent="0" algn="ctr">
              <a:buNone/>
              <a:defRPr sz="2000" b="0" i="0">
                <a:solidFill>
                  <a:schemeClr val="tx1"/>
                </a:solidFill>
                <a:latin typeface="+mn-lt"/>
                <a:cs typeface="CiscoSans ExtraLight"/>
              </a:defRPr>
            </a:lvl1pPr>
          </a:lstStyle>
          <a:p>
            <a:pPr lvl="0"/>
            <a:r>
              <a:rPr lang="en-US" noProof="0" smtClean="0"/>
              <a:t>Click icon to add chart</a:t>
            </a:r>
            <a:endParaRPr lang="en-US" noProof="0" dirty="0"/>
          </a:p>
        </p:txBody>
      </p:sp>
      <p:sp>
        <p:nvSpPr>
          <p:cNvPr id="7" name="Text Placeholder 9"/>
          <p:cNvSpPr>
            <a:spLocks noGrp="1"/>
          </p:cNvSpPr>
          <p:nvPr>
            <p:ph type="body" sz="quarter" idx="11" hasCustomPrompt="1"/>
          </p:nvPr>
        </p:nvSpPr>
        <p:spPr>
          <a:xfrm>
            <a:off x="356616" y="4148220"/>
            <a:ext cx="7180312" cy="326233"/>
          </a:xfrm>
          <a:prstGeom prst="rect">
            <a:avLst/>
          </a:prstGeom>
        </p:spPr>
        <p:txBody>
          <a:bodyPr wrap="square" lIns="91420" tIns="45710" rIns="91420" bIns="45710" anchor="b" anchorCtr="0">
            <a:noAutofit/>
          </a:bodyPr>
          <a:lstStyle>
            <a:lvl1pPr algn="l" defTabSz="603575">
              <a:lnSpc>
                <a:spcPct val="100000"/>
              </a:lnSpc>
              <a:spcBef>
                <a:spcPct val="50000"/>
              </a:spcBef>
              <a:buNone/>
              <a:defRPr sz="1600" b="0" i="0">
                <a:solidFill>
                  <a:srgbClr val="676767"/>
                </a:solidFill>
                <a:latin typeface="+mj-lt"/>
                <a:cs typeface="CiscoSans ExtraLight"/>
              </a:defRPr>
            </a:lvl1pPr>
            <a:lvl2pPr>
              <a:buFont typeface="Arial" pitchFamily="34" charset="0"/>
              <a:buNone/>
              <a:defRPr sz="1100"/>
            </a:lvl2pPr>
            <a:lvl3pPr>
              <a:buFont typeface="Arial" pitchFamily="34" charset="0"/>
              <a:buNone/>
              <a:defRPr sz="1100"/>
            </a:lvl3pPr>
            <a:lvl4pPr>
              <a:buFont typeface="Arial" pitchFamily="34" charset="0"/>
              <a:buNone/>
              <a:defRPr sz="1100"/>
            </a:lvl4pPr>
            <a:lvl5pPr>
              <a:buFont typeface="Arial" pitchFamily="34" charset="0"/>
              <a:buNone/>
              <a:defRPr sz="1100"/>
            </a:lvl5pPr>
          </a:lstStyle>
          <a:p>
            <a:pPr lvl="0"/>
            <a:r>
              <a:rPr lang="en-GB" dirty="0" smtClean="0"/>
              <a:t>Source</a:t>
            </a:r>
          </a:p>
        </p:txBody>
      </p:sp>
      <p:sp>
        <p:nvSpPr>
          <p:cNvPr id="5" name="Title Placeholder 5"/>
          <p:cNvSpPr>
            <a:spLocks noGrp="1"/>
          </p:cNvSpPr>
          <p:nvPr>
            <p:ph type="title"/>
          </p:nvPr>
        </p:nvSpPr>
        <p:spPr bwMode="auto">
          <a:xfrm>
            <a:off x="35661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p>
            <a:pPr lvl="0"/>
            <a:r>
              <a:rPr lang="en-US" smtClean="0"/>
              <a:t>Click to edit Master title style</a:t>
            </a:r>
            <a:endParaRPr lang="en-GB" dirty="0"/>
          </a:p>
        </p:txBody>
      </p:sp>
      <p:sp>
        <p:nvSpPr>
          <p:cNvPr id="8" name="Slide Number Placeholder 1"/>
          <p:cNvSpPr>
            <a:spLocks noGrp="1"/>
          </p:cNvSpPr>
          <p:nvPr>
            <p:ph type="sldNum" sz="quarter" idx="4"/>
          </p:nvPr>
        </p:nvSpPr>
        <p:spPr>
          <a:xfrm>
            <a:off x="8409709" y="4671464"/>
            <a:ext cx="359666" cy="274637"/>
          </a:xfrm>
          <a:prstGeom prst="rect">
            <a:avLst/>
          </a:prstGeom>
        </p:spPr>
        <p:txBody>
          <a:bodyPr vert="horz" lIns="91440" tIns="45720" rIns="91440" bIns="45720" rtlCol="0" anchor="ctr"/>
          <a:lstStyle>
            <a:lvl1pPr algn="r">
              <a:defRPr lang="en-US" sz="600" kern="1200" smtClean="0">
                <a:solidFill>
                  <a:srgbClr val="000000">
                    <a:alpha val="25000"/>
                  </a:srgbClr>
                </a:solidFill>
                <a:latin typeface="+mn-lt"/>
                <a:ea typeface="+mn-ea"/>
                <a:cs typeface="CiscoSans Thin"/>
              </a:defRPr>
            </a:lvl1pPr>
          </a:lstStyle>
          <a:p>
            <a:fld id="{96A97DD0-5BE7-4856-A2A9-C42C6688E607}" type="slidenum">
              <a:rPr lang="en-US" smtClean="0"/>
              <a:pPr/>
              <a:t>‹#›</a:t>
            </a:fld>
            <a:endParaRPr lang="en-US" dirty="0"/>
          </a:p>
        </p:txBody>
      </p:sp>
    </p:spTree>
    <p:extLst>
      <p:ext uri="{BB962C8B-B14F-4D97-AF65-F5344CB8AC3E}">
        <p14:creationId xmlns:p14="http://schemas.microsoft.com/office/powerpoint/2010/main" val="641358133"/>
      </p:ext>
    </p:extLst>
  </p:cSld>
  <p:clrMapOvr>
    <a:masterClrMapping/>
  </p:clrMapOvr>
  <p:transition spd="med">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Title_Chart_and_Text">
    <p:spTree>
      <p:nvGrpSpPr>
        <p:cNvPr id="1" name=""/>
        <p:cNvGrpSpPr/>
        <p:nvPr/>
      </p:nvGrpSpPr>
      <p:grpSpPr>
        <a:xfrm>
          <a:off x="0" y="0"/>
          <a:ext cx="0" cy="0"/>
          <a:chOff x="0" y="0"/>
          <a:chExt cx="0" cy="0"/>
        </a:xfrm>
      </p:grpSpPr>
      <p:sp>
        <p:nvSpPr>
          <p:cNvPr id="10" name="Text Placeholder 17"/>
          <p:cNvSpPr>
            <a:spLocks noGrp="1"/>
          </p:cNvSpPr>
          <p:nvPr>
            <p:ph type="body" sz="quarter" idx="11" hasCustomPrompt="1"/>
          </p:nvPr>
        </p:nvSpPr>
        <p:spPr>
          <a:xfrm>
            <a:off x="356616" y="1349456"/>
            <a:ext cx="4007001" cy="3040773"/>
          </a:xfrm>
          <a:prstGeom prst="rect">
            <a:avLst/>
          </a:prstGeom>
        </p:spPr>
        <p:txBody>
          <a:bodyPr lIns="91420" tIns="45710" rIns="91420" bIns="45710" anchor="ctr" anchorCtr="0">
            <a:noAutofit/>
          </a:bodyPr>
          <a:lstStyle>
            <a:lvl1pPr marL="0" indent="0">
              <a:buNone/>
              <a:defRPr sz="2400" b="0" i="0" baseline="0">
                <a:solidFill>
                  <a:schemeClr val="tx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GB" dirty="0" smtClean="0"/>
              <a:t>Text Goes Here</a:t>
            </a:r>
          </a:p>
        </p:txBody>
      </p:sp>
      <p:sp>
        <p:nvSpPr>
          <p:cNvPr id="3" name="Chart Placeholder 2"/>
          <p:cNvSpPr>
            <a:spLocks noGrp="1"/>
          </p:cNvSpPr>
          <p:nvPr>
            <p:ph type="chart" sz="quarter" idx="12"/>
          </p:nvPr>
        </p:nvSpPr>
        <p:spPr>
          <a:xfrm>
            <a:off x="4709908" y="1349374"/>
            <a:ext cx="3976892" cy="3039397"/>
          </a:xfrm>
          <a:prstGeom prst="rect">
            <a:avLst/>
          </a:prstGeom>
        </p:spPr>
        <p:txBody>
          <a:bodyPr vert="horz" lIns="91420" tIns="45710" rIns="91420" bIns="45710">
            <a:noAutofit/>
          </a:bodyPr>
          <a:lstStyle>
            <a:lvl1pPr marL="0" indent="0" algn="ctr">
              <a:buNone/>
              <a:defRPr sz="2000">
                <a:solidFill>
                  <a:schemeClr val="tx1"/>
                </a:solidFill>
                <a:latin typeface="+mn-lt"/>
                <a:cs typeface="CiscoSans ExtraLight"/>
              </a:defRPr>
            </a:lvl1pPr>
          </a:lstStyle>
          <a:p>
            <a:pPr lvl="0"/>
            <a:r>
              <a:rPr lang="en-US" noProof="0" smtClean="0"/>
              <a:t>Click icon to add chart</a:t>
            </a:r>
            <a:endParaRPr lang="en-US" noProof="0" dirty="0"/>
          </a:p>
        </p:txBody>
      </p:sp>
      <p:sp>
        <p:nvSpPr>
          <p:cNvPr id="5" name="Title Placeholder 5"/>
          <p:cNvSpPr>
            <a:spLocks noGrp="1"/>
          </p:cNvSpPr>
          <p:nvPr>
            <p:ph type="title"/>
          </p:nvPr>
        </p:nvSpPr>
        <p:spPr bwMode="auto">
          <a:xfrm>
            <a:off x="356616" y="341313"/>
            <a:ext cx="8330184"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p>
            <a:pPr lvl="0"/>
            <a:r>
              <a:rPr lang="en-US" smtClean="0"/>
              <a:t>Click to edit Master title style</a:t>
            </a:r>
            <a:endParaRPr lang="en-GB" dirty="0"/>
          </a:p>
        </p:txBody>
      </p:sp>
      <p:sp>
        <p:nvSpPr>
          <p:cNvPr id="6" name="Slide Number Placeholder 1"/>
          <p:cNvSpPr>
            <a:spLocks noGrp="1"/>
          </p:cNvSpPr>
          <p:nvPr>
            <p:ph type="sldNum" sz="quarter" idx="4"/>
          </p:nvPr>
        </p:nvSpPr>
        <p:spPr>
          <a:xfrm>
            <a:off x="8409709" y="4671464"/>
            <a:ext cx="359666" cy="274637"/>
          </a:xfrm>
          <a:prstGeom prst="rect">
            <a:avLst/>
          </a:prstGeom>
        </p:spPr>
        <p:txBody>
          <a:bodyPr vert="horz" lIns="91440" tIns="45720" rIns="91440" bIns="45720" rtlCol="0" anchor="ctr"/>
          <a:lstStyle>
            <a:lvl1pPr algn="r">
              <a:defRPr lang="en-US" sz="600" kern="1200" smtClean="0">
                <a:solidFill>
                  <a:srgbClr val="000000">
                    <a:alpha val="25000"/>
                  </a:srgbClr>
                </a:solidFill>
                <a:latin typeface="+mn-lt"/>
                <a:ea typeface="+mn-ea"/>
                <a:cs typeface="CiscoSans Thin"/>
              </a:defRPr>
            </a:lvl1pPr>
          </a:lstStyle>
          <a:p>
            <a:fld id="{96A97DD0-5BE7-4856-A2A9-C42C6688E607}" type="slidenum">
              <a:rPr lang="en-US" smtClean="0"/>
              <a:pPr/>
              <a:t>‹#›</a:t>
            </a:fld>
            <a:endParaRPr lang="en-US" dirty="0"/>
          </a:p>
        </p:txBody>
      </p:sp>
    </p:spTree>
    <p:extLst>
      <p:ext uri="{BB962C8B-B14F-4D97-AF65-F5344CB8AC3E}">
        <p14:creationId xmlns:p14="http://schemas.microsoft.com/office/powerpoint/2010/main" val="3725481537"/>
      </p:ext>
    </p:extLst>
  </p:cSld>
  <p:clrMapOvr>
    <a:masterClrMapping/>
  </p:clrMapOvr>
  <p:transition spd="med">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ottom title_photo and text">
    <p:spTree>
      <p:nvGrpSpPr>
        <p:cNvPr id="1" name=""/>
        <p:cNvGrpSpPr/>
        <p:nvPr/>
      </p:nvGrpSpPr>
      <p:grpSpPr>
        <a:xfrm>
          <a:off x="0" y="0"/>
          <a:ext cx="0" cy="0"/>
          <a:chOff x="0" y="0"/>
          <a:chExt cx="0" cy="0"/>
        </a:xfrm>
      </p:grpSpPr>
      <p:sp>
        <p:nvSpPr>
          <p:cNvPr id="10" name="Text Placeholder 17"/>
          <p:cNvSpPr>
            <a:spLocks noGrp="1"/>
          </p:cNvSpPr>
          <p:nvPr>
            <p:ph type="body" sz="quarter" idx="11" hasCustomPrompt="1"/>
          </p:nvPr>
        </p:nvSpPr>
        <p:spPr>
          <a:xfrm>
            <a:off x="356616" y="1349354"/>
            <a:ext cx="4003995" cy="3040875"/>
          </a:xfrm>
          <a:prstGeom prst="rect">
            <a:avLst/>
          </a:prstGeom>
        </p:spPr>
        <p:txBody>
          <a:bodyPr lIns="91420" tIns="45710" rIns="91420" bIns="45710" anchor="ctr" anchorCtr="0">
            <a:noAutofit/>
          </a:bodyPr>
          <a:lstStyle>
            <a:lvl1pPr marL="0" indent="0">
              <a:buNone/>
              <a:defRPr sz="2400" b="0" i="0" baseline="0">
                <a:solidFill>
                  <a:schemeClr val="tx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GB" dirty="0" smtClean="0"/>
              <a:t>Text Goes Here</a:t>
            </a:r>
          </a:p>
        </p:txBody>
      </p:sp>
      <p:sp>
        <p:nvSpPr>
          <p:cNvPr id="11" name="Picture Placeholder 2"/>
          <p:cNvSpPr>
            <a:spLocks noGrp="1"/>
          </p:cNvSpPr>
          <p:nvPr>
            <p:ph type="pic" sz="quarter" idx="10"/>
          </p:nvPr>
        </p:nvSpPr>
        <p:spPr>
          <a:xfrm>
            <a:off x="4708110" y="1349375"/>
            <a:ext cx="3978690" cy="3041208"/>
          </a:xfrm>
          <a:prstGeom prst="rect">
            <a:avLst/>
          </a:prstGeom>
        </p:spPr>
        <p:txBody>
          <a:bodyPr vert="horz" lIns="91420" tIns="45710" rIns="91420" bIns="45710">
            <a:noAutofit/>
          </a:bodyPr>
          <a:lstStyle>
            <a:lvl1pPr marL="0" indent="0" algn="ctr">
              <a:buNone/>
              <a:defRPr sz="2000" b="0" i="0">
                <a:solidFill>
                  <a:schemeClr val="tx1"/>
                </a:solidFill>
                <a:latin typeface="+mn-lt"/>
                <a:cs typeface="CiscoSans ExtraLight"/>
              </a:defRPr>
            </a:lvl1pPr>
          </a:lstStyle>
          <a:p>
            <a:pPr lvl="0"/>
            <a:r>
              <a:rPr lang="en-US" noProof="0" smtClean="0"/>
              <a:t>Click icon to add picture</a:t>
            </a:r>
            <a:endParaRPr lang="en-US" noProof="0" dirty="0"/>
          </a:p>
        </p:txBody>
      </p:sp>
      <p:sp>
        <p:nvSpPr>
          <p:cNvPr id="5" name="Title Placeholder 5"/>
          <p:cNvSpPr>
            <a:spLocks noGrp="1"/>
          </p:cNvSpPr>
          <p:nvPr>
            <p:ph type="title"/>
          </p:nvPr>
        </p:nvSpPr>
        <p:spPr bwMode="auto">
          <a:xfrm>
            <a:off x="35661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p>
            <a:pPr lvl="0"/>
            <a:r>
              <a:rPr lang="en-US" smtClean="0"/>
              <a:t>Click to edit Master title style</a:t>
            </a:r>
            <a:endParaRPr lang="en-GB" dirty="0"/>
          </a:p>
        </p:txBody>
      </p:sp>
      <p:sp>
        <p:nvSpPr>
          <p:cNvPr id="6" name="Slide Number Placeholder 1"/>
          <p:cNvSpPr>
            <a:spLocks noGrp="1"/>
          </p:cNvSpPr>
          <p:nvPr>
            <p:ph type="sldNum" sz="quarter" idx="4"/>
          </p:nvPr>
        </p:nvSpPr>
        <p:spPr>
          <a:xfrm>
            <a:off x="8409709" y="4671464"/>
            <a:ext cx="359666" cy="274637"/>
          </a:xfrm>
          <a:prstGeom prst="rect">
            <a:avLst/>
          </a:prstGeom>
        </p:spPr>
        <p:txBody>
          <a:bodyPr vert="horz" lIns="91440" tIns="45720" rIns="91440" bIns="45720" rtlCol="0" anchor="ctr"/>
          <a:lstStyle>
            <a:lvl1pPr algn="r">
              <a:defRPr lang="en-US" sz="600" kern="1200" smtClean="0">
                <a:solidFill>
                  <a:srgbClr val="000000">
                    <a:alpha val="25000"/>
                  </a:srgbClr>
                </a:solidFill>
                <a:latin typeface="+mn-lt"/>
                <a:ea typeface="+mn-ea"/>
                <a:cs typeface="CiscoSans Thin"/>
              </a:defRPr>
            </a:lvl1pPr>
          </a:lstStyle>
          <a:p>
            <a:fld id="{96A97DD0-5BE7-4856-A2A9-C42C6688E607}" type="slidenum">
              <a:rPr lang="en-US" smtClean="0"/>
              <a:pPr/>
              <a:t>‹#›</a:t>
            </a:fld>
            <a:endParaRPr lang="en-US" dirty="0"/>
          </a:p>
        </p:txBody>
      </p:sp>
    </p:spTree>
    <p:extLst>
      <p:ext uri="{BB962C8B-B14F-4D97-AF65-F5344CB8AC3E}">
        <p14:creationId xmlns:p14="http://schemas.microsoft.com/office/powerpoint/2010/main" val="3611182392"/>
      </p:ext>
    </p:extLst>
  </p:cSld>
  <p:clrMapOvr>
    <a:masterClrMapping/>
  </p:clrMapOvr>
  <p:transition spd="med">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Oval 2"/>
          <p:cNvSpPr/>
          <p:nvPr userDrawn="1"/>
        </p:nvSpPr>
        <p:spPr>
          <a:xfrm>
            <a:off x="6085116" y="1622395"/>
            <a:ext cx="2318564" cy="2318564"/>
          </a:xfrm>
          <a:prstGeom prst="ellipse">
            <a:avLst/>
          </a:prstGeom>
          <a:solidFill>
            <a:srgbClr val="32B2D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latin typeface="Arial"/>
              <a:cs typeface="Arial"/>
            </a:endParaRPr>
          </a:p>
        </p:txBody>
      </p:sp>
      <p:sp>
        <p:nvSpPr>
          <p:cNvPr id="4" name="Oval 3"/>
          <p:cNvSpPr/>
          <p:nvPr userDrawn="1"/>
        </p:nvSpPr>
        <p:spPr>
          <a:xfrm>
            <a:off x="3423230" y="1622395"/>
            <a:ext cx="2318564" cy="2318564"/>
          </a:xfrm>
          <a:prstGeom prst="ellipse">
            <a:avLst/>
          </a:prstGeom>
          <a:solidFill>
            <a:srgbClr val="21479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latin typeface="Arial"/>
              <a:cs typeface="Arial"/>
            </a:endParaRPr>
          </a:p>
        </p:txBody>
      </p:sp>
      <p:sp>
        <p:nvSpPr>
          <p:cNvPr id="7" name="Oval 6"/>
          <p:cNvSpPr/>
          <p:nvPr userDrawn="1"/>
        </p:nvSpPr>
        <p:spPr>
          <a:xfrm>
            <a:off x="764271" y="1622395"/>
            <a:ext cx="2318564" cy="2318564"/>
          </a:xfrm>
          <a:prstGeom prst="ellipse">
            <a:avLst/>
          </a:prstGeom>
          <a:solidFill>
            <a:srgbClr val="57B74E"/>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latin typeface="Arial"/>
              <a:cs typeface="Arial"/>
            </a:endParaRPr>
          </a:p>
        </p:txBody>
      </p:sp>
      <p:sp>
        <p:nvSpPr>
          <p:cNvPr id="17" name="Text Placeholder 17"/>
          <p:cNvSpPr>
            <a:spLocks noGrp="1"/>
          </p:cNvSpPr>
          <p:nvPr>
            <p:ph type="body" sz="quarter" idx="11" hasCustomPrompt="1"/>
          </p:nvPr>
        </p:nvSpPr>
        <p:spPr>
          <a:xfrm>
            <a:off x="777485" y="2800142"/>
            <a:ext cx="2292136" cy="603661"/>
          </a:xfrm>
          <a:prstGeom prst="rect">
            <a:avLst/>
          </a:prstGeom>
        </p:spPr>
        <p:txBody>
          <a:bodyPr lIns="91420" tIns="45710" rIns="91420" bIns="45710" anchor="ctr" anchorCtr="0">
            <a:noAutofit/>
          </a:bodyPr>
          <a:lstStyle>
            <a:lvl1pPr marL="0" indent="0" algn="ctr">
              <a:buNone/>
              <a:defRPr sz="2000" b="0" i="0" baseline="0">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GB" dirty="0" smtClean="0"/>
              <a:t>Text Goes Here</a:t>
            </a:r>
          </a:p>
        </p:txBody>
      </p:sp>
      <p:sp>
        <p:nvSpPr>
          <p:cNvPr id="18" name="Text Placeholder 17"/>
          <p:cNvSpPr>
            <a:spLocks noGrp="1"/>
          </p:cNvSpPr>
          <p:nvPr>
            <p:ph type="body" sz="quarter" idx="12" hasCustomPrompt="1"/>
          </p:nvPr>
        </p:nvSpPr>
        <p:spPr>
          <a:xfrm>
            <a:off x="3436444" y="2798195"/>
            <a:ext cx="2292136" cy="603661"/>
          </a:xfrm>
          <a:prstGeom prst="rect">
            <a:avLst/>
          </a:prstGeom>
        </p:spPr>
        <p:txBody>
          <a:bodyPr lIns="91420" tIns="45710" rIns="91420" bIns="45710" anchor="ctr" anchorCtr="0">
            <a:noAutofit/>
          </a:bodyPr>
          <a:lstStyle>
            <a:lvl1pPr marL="0" indent="0" algn="ctr">
              <a:buNone/>
              <a:defRPr sz="2000" b="0" i="0" baseline="0">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GB" dirty="0" smtClean="0"/>
              <a:t>Text Goes Here</a:t>
            </a:r>
          </a:p>
        </p:txBody>
      </p:sp>
      <p:sp>
        <p:nvSpPr>
          <p:cNvPr id="19" name="Text Placeholder 17"/>
          <p:cNvSpPr>
            <a:spLocks noGrp="1"/>
          </p:cNvSpPr>
          <p:nvPr>
            <p:ph type="body" sz="quarter" idx="13" hasCustomPrompt="1"/>
          </p:nvPr>
        </p:nvSpPr>
        <p:spPr>
          <a:xfrm>
            <a:off x="6098330" y="2798195"/>
            <a:ext cx="2292136" cy="603661"/>
          </a:xfrm>
          <a:prstGeom prst="rect">
            <a:avLst/>
          </a:prstGeom>
        </p:spPr>
        <p:txBody>
          <a:bodyPr lIns="91420" tIns="45710" rIns="91420" bIns="45710" anchor="ctr" anchorCtr="0">
            <a:noAutofit/>
          </a:bodyPr>
          <a:lstStyle>
            <a:lvl1pPr marL="0" indent="0" algn="ctr">
              <a:buNone/>
              <a:defRPr sz="2000" b="0" i="0" baseline="0">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GB" dirty="0" smtClean="0"/>
              <a:t>Text Goes Here</a:t>
            </a:r>
          </a:p>
        </p:txBody>
      </p:sp>
      <p:sp>
        <p:nvSpPr>
          <p:cNvPr id="14" name="Picture Placeholder 5"/>
          <p:cNvSpPr>
            <a:spLocks noGrp="1"/>
          </p:cNvSpPr>
          <p:nvPr>
            <p:ph type="pic" sz="quarter" idx="14" hasCustomPrompt="1"/>
          </p:nvPr>
        </p:nvSpPr>
        <p:spPr>
          <a:xfrm>
            <a:off x="1520825" y="2143029"/>
            <a:ext cx="788988" cy="788988"/>
          </a:xfrm>
          <a:prstGeom prst="rect">
            <a:avLst/>
          </a:prstGeom>
        </p:spPr>
        <p:txBody>
          <a:bodyPr vert="horz"/>
          <a:lstStyle>
            <a:lvl1pPr marL="0" indent="0" algn="ctr">
              <a:buNone/>
              <a:defRPr sz="1200">
                <a:solidFill>
                  <a:schemeClr val="bg1"/>
                </a:solidFill>
              </a:defRPr>
            </a:lvl1pPr>
          </a:lstStyle>
          <a:p>
            <a:r>
              <a:rPr lang="en-US" dirty="0" smtClean="0"/>
              <a:t>Icon</a:t>
            </a:r>
            <a:endParaRPr lang="en-US" dirty="0"/>
          </a:p>
        </p:txBody>
      </p:sp>
      <p:sp>
        <p:nvSpPr>
          <p:cNvPr id="16" name="Picture Placeholder 5"/>
          <p:cNvSpPr>
            <a:spLocks noGrp="1"/>
          </p:cNvSpPr>
          <p:nvPr>
            <p:ph type="pic" sz="quarter" idx="15" hasCustomPrompt="1"/>
          </p:nvPr>
        </p:nvSpPr>
        <p:spPr>
          <a:xfrm>
            <a:off x="4202870" y="2152809"/>
            <a:ext cx="788988" cy="788988"/>
          </a:xfrm>
          <a:prstGeom prst="rect">
            <a:avLst/>
          </a:prstGeom>
        </p:spPr>
        <p:txBody>
          <a:bodyPr vert="horz"/>
          <a:lstStyle>
            <a:lvl1pPr marL="0" indent="0" algn="ctr">
              <a:buNone/>
              <a:defRPr sz="1200">
                <a:solidFill>
                  <a:schemeClr val="bg1"/>
                </a:solidFill>
              </a:defRPr>
            </a:lvl1pPr>
          </a:lstStyle>
          <a:p>
            <a:r>
              <a:rPr lang="en-US" dirty="0" smtClean="0"/>
              <a:t>Icon</a:t>
            </a:r>
            <a:endParaRPr lang="en-US" dirty="0"/>
          </a:p>
        </p:txBody>
      </p:sp>
      <p:sp>
        <p:nvSpPr>
          <p:cNvPr id="21" name="Picture Placeholder 5"/>
          <p:cNvSpPr>
            <a:spLocks noGrp="1"/>
          </p:cNvSpPr>
          <p:nvPr>
            <p:ph type="pic" sz="quarter" idx="16" hasCustomPrompt="1"/>
          </p:nvPr>
        </p:nvSpPr>
        <p:spPr>
          <a:xfrm>
            <a:off x="6841860" y="2143029"/>
            <a:ext cx="788988" cy="788988"/>
          </a:xfrm>
          <a:prstGeom prst="rect">
            <a:avLst/>
          </a:prstGeom>
        </p:spPr>
        <p:txBody>
          <a:bodyPr vert="horz"/>
          <a:lstStyle>
            <a:lvl1pPr marL="0" indent="0" algn="ctr">
              <a:buNone/>
              <a:defRPr sz="1200">
                <a:solidFill>
                  <a:schemeClr val="bg1"/>
                </a:solidFill>
              </a:defRPr>
            </a:lvl1pPr>
          </a:lstStyle>
          <a:p>
            <a:r>
              <a:rPr lang="en-US" dirty="0" smtClean="0"/>
              <a:t>Icon</a:t>
            </a:r>
            <a:endParaRPr lang="en-US" dirty="0"/>
          </a:p>
        </p:txBody>
      </p:sp>
      <p:sp>
        <p:nvSpPr>
          <p:cNvPr id="12" name="Slide Number Placeholder 1"/>
          <p:cNvSpPr>
            <a:spLocks noGrp="1"/>
          </p:cNvSpPr>
          <p:nvPr>
            <p:ph type="sldNum" sz="quarter" idx="4"/>
          </p:nvPr>
        </p:nvSpPr>
        <p:spPr>
          <a:xfrm>
            <a:off x="8409709" y="4671464"/>
            <a:ext cx="359666" cy="274637"/>
          </a:xfrm>
          <a:prstGeom prst="rect">
            <a:avLst/>
          </a:prstGeom>
        </p:spPr>
        <p:txBody>
          <a:bodyPr vert="horz" lIns="91440" tIns="45720" rIns="91440" bIns="45720" rtlCol="0" anchor="ctr"/>
          <a:lstStyle>
            <a:lvl1pPr algn="r">
              <a:defRPr lang="en-US" sz="600" kern="1200" smtClean="0">
                <a:solidFill>
                  <a:srgbClr val="000000">
                    <a:alpha val="25000"/>
                  </a:srgbClr>
                </a:solidFill>
                <a:latin typeface="+mn-lt"/>
                <a:ea typeface="+mn-ea"/>
                <a:cs typeface="CiscoSans Thin"/>
              </a:defRPr>
            </a:lvl1pPr>
          </a:lstStyle>
          <a:p>
            <a:fld id="{96A97DD0-5BE7-4856-A2A9-C42C6688E607}" type="slidenum">
              <a:rPr lang="en-US" smtClean="0"/>
              <a:pPr/>
              <a:t>‹#›</a:t>
            </a:fld>
            <a:endParaRPr lang="en-US" dirty="0"/>
          </a:p>
        </p:txBody>
      </p:sp>
    </p:spTree>
    <p:extLst>
      <p:ext uri="{BB962C8B-B14F-4D97-AF65-F5344CB8AC3E}">
        <p14:creationId xmlns:p14="http://schemas.microsoft.com/office/powerpoint/2010/main" val="2971259456"/>
      </p:ext>
    </p:extLst>
  </p:cSld>
  <p:clrMapOvr>
    <a:masterClrMapping/>
  </p:clrMapOvr>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43" name="Oval 42"/>
          <p:cNvSpPr/>
          <p:nvPr userDrawn="1"/>
        </p:nvSpPr>
        <p:spPr>
          <a:xfrm>
            <a:off x="774821" y="1622395"/>
            <a:ext cx="2306251" cy="2305968"/>
          </a:xfrm>
          <a:prstGeom prst="ellipse">
            <a:avLst/>
          </a:prstGeom>
          <a:solidFill>
            <a:sysClr val="windowText" lastClr="000000">
              <a:alpha val="30000"/>
            </a:sysClr>
          </a:solidFill>
          <a:ln w="25400" cap="flat" cmpd="sng" algn="ctr">
            <a:noFill/>
            <a:prstDash val="solid"/>
          </a:ln>
          <a:effectLst/>
        </p:spPr>
        <p:txBody>
          <a:bodyPr lIns="68577" tIns="34289" rIns="68577" bIns="34289"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a:ea typeface="+mn-ea"/>
              <a:cs typeface="+mn-cs"/>
            </a:endParaRPr>
          </a:p>
        </p:txBody>
      </p:sp>
      <p:sp>
        <p:nvSpPr>
          <p:cNvPr id="44" name="Oval 43"/>
          <p:cNvSpPr/>
          <p:nvPr userDrawn="1"/>
        </p:nvSpPr>
        <p:spPr>
          <a:xfrm>
            <a:off x="3422842" y="1622395"/>
            <a:ext cx="2306251" cy="2305968"/>
          </a:xfrm>
          <a:prstGeom prst="ellipse">
            <a:avLst/>
          </a:prstGeom>
          <a:solidFill>
            <a:sysClr val="windowText" lastClr="000000">
              <a:alpha val="30000"/>
            </a:sysClr>
          </a:solidFill>
          <a:ln w="25400" cap="flat" cmpd="sng" algn="ctr">
            <a:noFill/>
            <a:prstDash val="solid"/>
          </a:ln>
          <a:effectLst/>
        </p:spPr>
        <p:txBody>
          <a:bodyPr lIns="68577" tIns="34289" rIns="68577" bIns="34289"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a:ea typeface="+mn-ea"/>
              <a:cs typeface="+mn-cs"/>
            </a:endParaRPr>
          </a:p>
        </p:txBody>
      </p:sp>
      <p:sp>
        <p:nvSpPr>
          <p:cNvPr id="45" name="Oval 44"/>
          <p:cNvSpPr/>
          <p:nvPr userDrawn="1"/>
        </p:nvSpPr>
        <p:spPr>
          <a:xfrm>
            <a:off x="6087359" y="1622395"/>
            <a:ext cx="2306251" cy="2305968"/>
          </a:xfrm>
          <a:prstGeom prst="ellipse">
            <a:avLst/>
          </a:prstGeom>
          <a:solidFill>
            <a:sysClr val="windowText" lastClr="000000">
              <a:alpha val="30000"/>
            </a:sysClr>
          </a:solidFill>
          <a:ln w="25400" cap="flat" cmpd="sng" algn="ctr">
            <a:noFill/>
            <a:prstDash val="solid"/>
          </a:ln>
          <a:effectLst/>
        </p:spPr>
        <p:txBody>
          <a:bodyPr lIns="68577" tIns="34289" rIns="68577" bIns="34289"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a:ea typeface="+mn-ea"/>
              <a:cs typeface="+mn-cs"/>
            </a:endParaRPr>
          </a:p>
        </p:txBody>
      </p:sp>
      <p:sp>
        <p:nvSpPr>
          <p:cNvPr id="3" name="Title Placeholder 5"/>
          <p:cNvSpPr>
            <a:spLocks noGrp="1"/>
          </p:cNvSpPr>
          <p:nvPr>
            <p:ph type="title"/>
          </p:nvPr>
        </p:nvSpPr>
        <p:spPr bwMode="auto">
          <a:xfrm>
            <a:off x="35661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p>
            <a:pPr lvl="0"/>
            <a:r>
              <a:rPr lang="en-US" smtClean="0"/>
              <a:t>Click to edit Master title style</a:t>
            </a:r>
            <a:endParaRPr lang="en-GB" dirty="0"/>
          </a:p>
        </p:txBody>
      </p:sp>
      <p:sp>
        <p:nvSpPr>
          <p:cNvPr id="35" name="Picture Placeholder 25"/>
          <p:cNvSpPr>
            <a:spLocks noGrp="1"/>
          </p:cNvSpPr>
          <p:nvPr>
            <p:ph type="pic" sz="quarter" idx="10" hasCustomPrompt="1"/>
          </p:nvPr>
        </p:nvSpPr>
        <p:spPr>
          <a:xfrm>
            <a:off x="774965" y="1622395"/>
            <a:ext cx="2305968" cy="2305968"/>
          </a:xfrm>
          <a:prstGeom prst="ellipse">
            <a:avLst/>
          </a:prstGeom>
          <a:solidFill>
            <a:schemeClr val="bg1">
              <a:alpha val="30000"/>
            </a:schemeClr>
          </a:solidFill>
          <a:ln>
            <a:noFill/>
          </a:ln>
          <a:effectLst/>
        </p:spPr>
        <p:txBody>
          <a:bodyPr lIns="91424" tIns="45712" rIns="91424" bIns="45712" anchor="ctr" anchorCtr="0"/>
          <a:lstStyle>
            <a:lvl1pPr algn="l">
              <a:buFontTx/>
              <a:buNone/>
              <a:defRPr sz="1300" baseline="0">
                <a:solidFill>
                  <a:schemeClr val="tx1"/>
                </a:solidFill>
                <a:latin typeface="+mj-lt"/>
              </a:defRPr>
            </a:lvl1pPr>
          </a:lstStyle>
          <a:p>
            <a:pPr lvl="0"/>
            <a:r>
              <a:rPr lang="en-US" noProof="0" dirty="0" smtClean="0"/>
              <a:t>	</a:t>
            </a:r>
          </a:p>
          <a:p>
            <a:pPr lvl="0"/>
            <a:endParaRPr lang="en-US" noProof="0" dirty="0" smtClean="0"/>
          </a:p>
          <a:p>
            <a:pPr lvl="0"/>
            <a:endParaRPr lang="en-US" noProof="0" dirty="0" smtClean="0"/>
          </a:p>
          <a:p>
            <a:pPr lvl="0"/>
            <a:r>
              <a:rPr lang="en-US" noProof="0" dirty="0" smtClean="0"/>
              <a:t>	</a:t>
            </a:r>
          </a:p>
          <a:p>
            <a:pPr lvl="0"/>
            <a:r>
              <a:rPr lang="en-US" noProof="0" dirty="0" smtClean="0"/>
              <a:t>	Drag picture to placeholder or click icon to add</a:t>
            </a:r>
            <a:endParaRPr lang="en-US" noProof="0" dirty="0"/>
          </a:p>
        </p:txBody>
      </p:sp>
      <p:sp>
        <p:nvSpPr>
          <p:cNvPr id="37" name="Picture Placeholder 25"/>
          <p:cNvSpPr>
            <a:spLocks noGrp="1"/>
          </p:cNvSpPr>
          <p:nvPr>
            <p:ph type="pic" sz="quarter" idx="11" hasCustomPrompt="1"/>
          </p:nvPr>
        </p:nvSpPr>
        <p:spPr>
          <a:xfrm>
            <a:off x="3422986" y="1622395"/>
            <a:ext cx="2305968" cy="2305968"/>
          </a:xfrm>
          <a:prstGeom prst="ellipse">
            <a:avLst/>
          </a:prstGeom>
          <a:solidFill>
            <a:schemeClr val="bg1">
              <a:alpha val="30000"/>
            </a:schemeClr>
          </a:solidFill>
          <a:ln>
            <a:noFill/>
          </a:ln>
          <a:effectLst/>
        </p:spPr>
        <p:txBody>
          <a:bodyPr lIns="91424" tIns="45712" rIns="91424" bIns="45712" anchor="ctr" anchorCtr="0"/>
          <a:lstStyle>
            <a:lvl1pPr algn="l">
              <a:buFontTx/>
              <a:buNone/>
              <a:defRPr sz="1300">
                <a:solidFill>
                  <a:schemeClr val="tx1"/>
                </a:solidFill>
                <a:latin typeface="+mj-lt"/>
              </a:defRPr>
            </a:lvl1pPr>
          </a:lstStyle>
          <a:p>
            <a:pPr lvl="0"/>
            <a:r>
              <a:rPr lang="en-US" noProof="0" dirty="0" smtClean="0"/>
              <a:t>	</a:t>
            </a:r>
          </a:p>
          <a:p>
            <a:pPr lvl="0"/>
            <a:endParaRPr lang="en-US" noProof="0" dirty="0" smtClean="0"/>
          </a:p>
          <a:p>
            <a:pPr lvl="0"/>
            <a:endParaRPr lang="en-US" noProof="0" dirty="0" smtClean="0"/>
          </a:p>
          <a:p>
            <a:pPr lvl="0"/>
            <a:endParaRPr lang="en-US" noProof="0" dirty="0" smtClean="0"/>
          </a:p>
          <a:p>
            <a:pPr lvl="0"/>
            <a:r>
              <a:rPr lang="en-US" noProof="0" dirty="0" smtClean="0"/>
              <a:t>	Drag picture to placeholder or click icon to add</a:t>
            </a:r>
            <a:endParaRPr lang="en-US" noProof="0" dirty="0"/>
          </a:p>
        </p:txBody>
      </p:sp>
      <p:sp>
        <p:nvSpPr>
          <p:cNvPr id="39" name="Picture Placeholder 25"/>
          <p:cNvSpPr>
            <a:spLocks noGrp="1"/>
          </p:cNvSpPr>
          <p:nvPr>
            <p:ph type="pic" sz="quarter" idx="12" hasCustomPrompt="1"/>
          </p:nvPr>
        </p:nvSpPr>
        <p:spPr>
          <a:xfrm>
            <a:off x="6087503" y="1622395"/>
            <a:ext cx="2305968" cy="2305968"/>
          </a:xfrm>
          <a:prstGeom prst="ellipse">
            <a:avLst/>
          </a:prstGeom>
          <a:solidFill>
            <a:schemeClr val="bg1">
              <a:alpha val="30000"/>
            </a:schemeClr>
          </a:solidFill>
          <a:ln>
            <a:noFill/>
          </a:ln>
          <a:effectLst/>
        </p:spPr>
        <p:txBody>
          <a:bodyPr lIns="91424" tIns="45712" rIns="91424" bIns="45712" anchor="ctr" anchorCtr="0"/>
          <a:lstStyle>
            <a:lvl1pPr algn="l">
              <a:buFontTx/>
              <a:buNone/>
              <a:defRPr sz="1300">
                <a:solidFill>
                  <a:schemeClr val="tx1"/>
                </a:solidFill>
                <a:latin typeface="+mj-lt"/>
              </a:defRPr>
            </a:lvl1pPr>
          </a:lstStyle>
          <a:p>
            <a:pPr lvl="0"/>
            <a:r>
              <a:rPr lang="en-US" noProof="0" dirty="0" smtClean="0"/>
              <a:t>	</a:t>
            </a:r>
          </a:p>
          <a:p>
            <a:pPr lvl="0"/>
            <a:endParaRPr lang="en-US" noProof="0" dirty="0" smtClean="0"/>
          </a:p>
          <a:p>
            <a:pPr lvl="0"/>
            <a:endParaRPr lang="en-US" noProof="0" dirty="0" smtClean="0"/>
          </a:p>
          <a:p>
            <a:pPr lvl="0"/>
            <a:endParaRPr lang="en-US" noProof="0" dirty="0" smtClean="0"/>
          </a:p>
          <a:p>
            <a:pPr lvl="0"/>
            <a:r>
              <a:rPr lang="en-US" noProof="0" dirty="0" smtClean="0"/>
              <a:t>	Drag picture to placeholder or click icon to add</a:t>
            </a:r>
            <a:endParaRPr lang="en-US" noProof="0" dirty="0"/>
          </a:p>
        </p:txBody>
      </p:sp>
      <p:sp>
        <p:nvSpPr>
          <p:cNvPr id="9" name="Text Placeholder 17"/>
          <p:cNvSpPr>
            <a:spLocks noGrp="1"/>
          </p:cNvSpPr>
          <p:nvPr>
            <p:ph type="body" sz="quarter" idx="13" hasCustomPrompt="1"/>
          </p:nvPr>
        </p:nvSpPr>
        <p:spPr>
          <a:xfrm>
            <a:off x="788797" y="3873138"/>
            <a:ext cx="2292136" cy="603661"/>
          </a:xfrm>
          <a:prstGeom prst="rect">
            <a:avLst/>
          </a:prstGeom>
        </p:spPr>
        <p:txBody>
          <a:bodyPr lIns="91420" tIns="45710" rIns="91420" bIns="45710" anchor="ctr" anchorCtr="0">
            <a:noAutofit/>
          </a:bodyPr>
          <a:lstStyle>
            <a:lvl1pPr marL="0" indent="0" algn="ctr">
              <a:buNone/>
              <a:defRPr sz="2000" b="0" i="0" baseline="0">
                <a:solidFill>
                  <a:schemeClr val="tx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GB" dirty="0" smtClean="0"/>
              <a:t>Text Goes Here</a:t>
            </a:r>
          </a:p>
        </p:txBody>
      </p:sp>
      <p:sp>
        <p:nvSpPr>
          <p:cNvPr id="10" name="Text Placeholder 17"/>
          <p:cNvSpPr>
            <a:spLocks noGrp="1"/>
          </p:cNvSpPr>
          <p:nvPr>
            <p:ph type="body" sz="quarter" idx="14" hasCustomPrompt="1"/>
          </p:nvPr>
        </p:nvSpPr>
        <p:spPr>
          <a:xfrm>
            <a:off x="3436818" y="3871191"/>
            <a:ext cx="2292136" cy="603661"/>
          </a:xfrm>
          <a:prstGeom prst="rect">
            <a:avLst/>
          </a:prstGeom>
        </p:spPr>
        <p:txBody>
          <a:bodyPr lIns="91420" tIns="45710" rIns="91420" bIns="45710" anchor="ctr" anchorCtr="0">
            <a:noAutofit/>
          </a:bodyPr>
          <a:lstStyle>
            <a:lvl1pPr marL="0" indent="0" algn="ctr">
              <a:buNone/>
              <a:defRPr sz="2000" b="0" i="0" baseline="0">
                <a:solidFill>
                  <a:schemeClr val="tx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GB" dirty="0" smtClean="0"/>
              <a:t>Text Goes Here</a:t>
            </a:r>
          </a:p>
        </p:txBody>
      </p:sp>
      <p:sp>
        <p:nvSpPr>
          <p:cNvPr id="11" name="Text Placeholder 17"/>
          <p:cNvSpPr>
            <a:spLocks noGrp="1"/>
          </p:cNvSpPr>
          <p:nvPr>
            <p:ph type="body" sz="quarter" idx="15" hasCustomPrompt="1"/>
          </p:nvPr>
        </p:nvSpPr>
        <p:spPr>
          <a:xfrm>
            <a:off x="6101335" y="3871191"/>
            <a:ext cx="2292136" cy="603661"/>
          </a:xfrm>
          <a:prstGeom prst="rect">
            <a:avLst/>
          </a:prstGeom>
        </p:spPr>
        <p:txBody>
          <a:bodyPr lIns="91420" tIns="45710" rIns="91420" bIns="45710" anchor="ctr" anchorCtr="0">
            <a:noAutofit/>
          </a:bodyPr>
          <a:lstStyle>
            <a:lvl1pPr marL="0" indent="0" algn="ctr">
              <a:buNone/>
              <a:defRPr sz="2000" b="0" i="0" baseline="0">
                <a:solidFill>
                  <a:schemeClr val="tx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GB" dirty="0" smtClean="0"/>
              <a:t>Text Goes Here</a:t>
            </a:r>
          </a:p>
        </p:txBody>
      </p:sp>
      <p:sp>
        <p:nvSpPr>
          <p:cNvPr id="12" name="Slide Number Placeholder 1"/>
          <p:cNvSpPr>
            <a:spLocks noGrp="1"/>
          </p:cNvSpPr>
          <p:nvPr>
            <p:ph type="sldNum" sz="quarter" idx="4"/>
          </p:nvPr>
        </p:nvSpPr>
        <p:spPr>
          <a:xfrm>
            <a:off x="8409709" y="4671464"/>
            <a:ext cx="359666" cy="274637"/>
          </a:xfrm>
          <a:prstGeom prst="rect">
            <a:avLst/>
          </a:prstGeom>
        </p:spPr>
        <p:txBody>
          <a:bodyPr vert="horz" lIns="91440" tIns="45720" rIns="91440" bIns="45720" rtlCol="0" anchor="ctr"/>
          <a:lstStyle>
            <a:lvl1pPr algn="r">
              <a:defRPr lang="en-US" sz="600" kern="1200" smtClean="0">
                <a:solidFill>
                  <a:srgbClr val="000000">
                    <a:alpha val="25000"/>
                  </a:srgbClr>
                </a:solidFill>
                <a:latin typeface="+mn-lt"/>
                <a:ea typeface="+mn-ea"/>
                <a:cs typeface="CiscoSans Thin"/>
              </a:defRPr>
            </a:lvl1pPr>
          </a:lstStyle>
          <a:p>
            <a:fld id="{96A97DD0-5BE7-4856-A2A9-C42C6688E607}" type="slidenum">
              <a:rPr lang="en-US" smtClean="0"/>
              <a:pPr/>
              <a:t>‹#›</a:t>
            </a:fld>
            <a:endParaRPr lang="en-US" dirty="0"/>
          </a:p>
        </p:txBody>
      </p:sp>
    </p:spTree>
    <p:extLst>
      <p:ext uri="{BB962C8B-B14F-4D97-AF65-F5344CB8AC3E}">
        <p14:creationId xmlns:p14="http://schemas.microsoft.com/office/powerpoint/2010/main" val="3230107480"/>
      </p:ext>
    </p:extLst>
  </p:cSld>
  <p:clrMapOvr>
    <a:masterClrMapping/>
  </p:clrMapOvr>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Full Bleed Photo With Text">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9144000" cy="5143500"/>
          </a:xfrm>
          <a:prstGeom prst="rect">
            <a:avLst/>
          </a:prstGeom>
        </p:spPr>
        <p:txBody>
          <a:bodyPr vert="horz" lIns="91420" tIns="45710" rIns="91420" bIns="45710"/>
          <a:lstStyle>
            <a:lvl1pPr marL="0" indent="0" algn="ctr">
              <a:buNone/>
              <a:defRPr sz="2200" baseline="0">
                <a:latin typeface="+mn-lt"/>
                <a:cs typeface="CiscoSans ExtraLight"/>
              </a:defRPr>
            </a:lvl1pPr>
          </a:lstStyle>
          <a:p>
            <a:pPr lvl="0"/>
            <a:r>
              <a:rPr lang="en-US" noProof="0" smtClean="0"/>
              <a:t>Click icon to add picture</a:t>
            </a:r>
            <a:endParaRPr lang="en-US" noProof="0" dirty="0"/>
          </a:p>
        </p:txBody>
      </p:sp>
      <p:sp>
        <p:nvSpPr>
          <p:cNvPr id="6" name="Text Placeholder 2"/>
          <p:cNvSpPr>
            <a:spLocks noGrp="1"/>
          </p:cNvSpPr>
          <p:nvPr>
            <p:ph type="body" sz="quarter" idx="11" hasCustomPrompt="1"/>
          </p:nvPr>
        </p:nvSpPr>
        <p:spPr bwMode="auto">
          <a:xfrm>
            <a:off x="500063" y="3486478"/>
            <a:ext cx="8139112" cy="500992"/>
          </a:xfrm>
          <a:prstGeom prst="rect">
            <a:avLst/>
          </a:prstGeom>
          <a:solidFill>
            <a:schemeClr val="bg1">
              <a:alpha val="70000"/>
            </a:schemeClr>
          </a:solidFill>
          <a:extLst/>
        </p:spPr>
        <p:txBody>
          <a:bodyPr wrap="square" lIns="108000" tIns="0" rIns="91440" bIns="45720" numCol="1" anchor="ctr" anchorCtr="0" compatLnSpc="1">
            <a:prstTxWarp prst="textNoShape">
              <a:avLst/>
            </a:prstTxWarp>
            <a:spAutoFit/>
          </a:bodyPr>
          <a:lstStyle>
            <a:lvl1pPr marL="172800" indent="0">
              <a:lnSpc>
                <a:spcPts val="3680"/>
              </a:lnSpc>
              <a:spcBef>
                <a:spcPts val="0"/>
              </a:spcBef>
              <a:buNone/>
              <a:defRPr sz="2400" i="1"/>
            </a:lvl1pPr>
          </a:lstStyle>
          <a:p>
            <a:pPr lvl="0"/>
            <a:r>
              <a:rPr lang="en-GB" dirty="0" smtClean="0"/>
              <a:t>Text Goes Here</a:t>
            </a:r>
          </a:p>
        </p:txBody>
      </p:sp>
    </p:spTree>
    <p:extLst>
      <p:ext uri="{BB962C8B-B14F-4D97-AF65-F5344CB8AC3E}">
        <p14:creationId xmlns:p14="http://schemas.microsoft.com/office/powerpoint/2010/main" val="3590522237"/>
      </p:ext>
    </p:extLst>
  </p:cSld>
  <p:clrMapOvr>
    <a:masterClrMapping/>
  </p:clrMapOvr>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Half Page Photo With Text">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308013" y="301037"/>
            <a:ext cx="8563172" cy="2542175"/>
          </a:xfrm>
          <a:prstGeom prst="rect">
            <a:avLst/>
          </a:prstGeom>
        </p:spPr>
        <p:txBody>
          <a:bodyPr vert="horz" lIns="91420" tIns="45710" rIns="91420" bIns="45710"/>
          <a:lstStyle>
            <a:lvl1pPr marL="0" indent="0" algn="ctr">
              <a:buNone/>
              <a:defRPr sz="2200" baseline="0">
                <a:solidFill>
                  <a:srgbClr val="676767"/>
                </a:solidFill>
                <a:latin typeface="+mn-lt"/>
                <a:cs typeface="CiscoSans ExtraLight"/>
              </a:defRPr>
            </a:lvl1pPr>
          </a:lstStyle>
          <a:p>
            <a:pPr lvl="0"/>
            <a:r>
              <a:rPr lang="en-US" noProof="0" smtClean="0"/>
              <a:t>Click icon to add picture</a:t>
            </a:r>
            <a:endParaRPr lang="en-US" noProof="0" dirty="0"/>
          </a:p>
        </p:txBody>
      </p:sp>
      <p:sp>
        <p:nvSpPr>
          <p:cNvPr id="4" name="Text Placeholder 3"/>
          <p:cNvSpPr>
            <a:spLocks noGrp="1"/>
          </p:cNvSpPr>
          <p:nvPr>
            <p:ph type="body" sz="quarter" idx="11" hasCustomPrompt="1"/>
          </p:nvPr>
        </p:nvSpPr>
        <p:spPr>
          <a:xfrm>
            <a:off x="356616" y="3054518"/>
            <a:ext cx="8364236" cy="564257"/>
          </a:xfrm>
          <a:prstGeom prst="rect">
            <a:avLst/>
          </a:prstGeom>
        </p:spPr>
        <p:txBody>
          <a:bodyPr vert="horz" wrap="square">
            <a:spAutoFit/>
          </a:bodyPr>
          <a:lstStyle>
            <a:lvl1pPr marL="0" indent="0">
              <a:buNone/>
              <a:defRPr sz="3200" baseline="0">
                <a:solidFill>
                  <a:srgbClr val="676767"/>
                </a:solidFill>
              </a:defRPr>
            </a:lvl1pPr>
          </a:lstStyle>
          <a:p>
            <a:pPr lvl="0"/>
            <a:r>
              <a:rPr lang="en-GB" dirty="0" smtClean="0"/>
              <a:t>Text Goes Here</a:t>
            </a:r>
          </a:p>
        </p:txBody>
      </p:sp>
      <p:sp>
        <p:nvSpPr>
          <p:cNvPr id="5" name="Slide Number Placeholder 1"/>
          <p:cNvSpPr>
            <a:spLocks noGrp="1"/>
          </p:cNvSpPr>
          <p:nvPr>
            <p:ph type="sldNum" sz="quarter" idx="4"/>
          </p:nvPr>
        </p:nvSpPr>
        <p:spPr>
          <a:xfrm>
            <a:off x="8409709" y="4671464"/>
            <a:ext cx="359666" cy="274637"/>
          </a:xfrm>
          <a:prstGeom prst="rect">
            <a:avLst/>
          </a:prstGeom>
        </p:spPr>
        <p:txBody>
          <a:bodyPr vert="horz" lIns="91440" tIns="45720" rIns="91440" bIns="45720" rtlCol="0" anchor="ctr"/>
          <a:lstStyle>
            <a:lvl1pPr algn="r">
              <a:defRPr lang="en-US" sz="600" kern="1200" smtClean="0">
                <a:solidFill>
                  <a:srgbClr val="000000">
                    <a:alpha val="25000"/>
                  </a:srgbClr>
                </a:solidFill>
                <a:latin typeface="+mn-lt"/>
                <a:ea typeface="+mn-ea"/>
                <a:cs typeface="CiscoSans Thin"/>
              </a:defRPr>
            </a:lvl1pPr>
          </a:lstStyle>
          <a:p>
            <a:fld id="{96A97DD0-5BE7-4856-A2A9-C42C6688E607}" type="slidenum">
              <a:rPr lang="en-US" smtClean="0"/>
              <a:pPr/>
              <a:t>‹#›</a:t>
            </a:fld>
            <a:endParaRPr lang="en-US" dirty="0"/>
          </a:p>
        </p:txBody>
      </p:sp>
    </p:spTree>
    <p:extLst>
      <p:ext uri="{BB962C8B-B14F-4D97-AF65-F5344CB8AC3E}">
        <p14:creationId xmlns:p14="http://schemas.microsoft.com/office/powerpoint/2010/main" val="4279089220"/>
      </p:ext>
    </p:extLst>
  </p:cSld>
  <p:clrMapOvr>
    <a:masterClrMapping/>
  </p:clrMapOvr>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Full bleed photo">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9147348" cy="5143500"/>
          </a:xfrm>
          <a:prstGeom prst="rect">
            <a:avLst/>
          </a:prstGeom>
        </p:spPr>
        <p:txBody>
          <a:bodyPr vert="horz" lIns="91420" tIns="45710" rIns="91420" bIns="45710"/>
          <a:lstStyle>
            <a:lvl1pPr marL="0" indent="0" algn="ctr">
              <a:buNone/>
              <a:defRPr sz="2200" baseline="0">
                <a:latin typeface="+mn-lt"/>
                <a:cs typeface="CiscoSans ExtraLight"/>
              </a:defRPr>
            </a:lvl1pPr>
          </a:lstStyle>
          <a:p>
            <a:pPr lvl="0"/>
            <a:r>
              <a:rPr lang="en-US" noProof="0" smtClean="0"/>
              <a:t>Click icon to add picture</a:t>
            </a:r>
            <a:endParaRPr lang="en-US" noProof="0" dirty="0"/>
          </a:p>
        </p:txBody>
      </p:sp>
    </p:spTree>
    <p:extLst>
      <p:ext uri="{BB962C8B-B14F-4D97-AF65-F5344CB8AC3E}">
        <p14:creationId xmlns:p14="http://schemas.microsoft.com/office/powerpoint/2010/main" val="3897990746"/>
      </p:ext>
    </p:extLst>
  </p:cSld>
  <p:clrMapOvr>
    <a:masterClrMapping/>
  </p:clrMapOvr>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Segue">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286"/>
            <a:ext cx="9144000" cy="5148072"/>
          </a:xfrm>
          <a:prstGeom prst="rect">
            <a:avLst/>
          </a:prstGeom>
        </p:spPr>
      </p:pic>
      <p:sp>
        <p:nvSpPr>
          <p:cNvPr id="8" name="Title 7"/>
          <p:cNvSpPr>
            <a:spLocks noGrp="1"/>
          </p:cNvSpPr>
          <p:nvPr>
            <p:ph type="title" hasCustomPrompt="1"/>
          </p:nvPr>
        </p:nvSpPr>
        <p:spPr bwMode="white">
          <a:xfrm>
            <a:off x="1506761" y="2015964"/>
            <a:ext cx="6130478" cy="1142052"/>
          </a:xfrm>
        </p:spPr>
        <p:txBody>
          <a:bodyPr anchor="ctr"/>
          <a:lstStyle>
            <a:lvl1pPr marL="6251" indent="-6251" algn="ctr" defTabSz="914400" rtl="0" eaLnBrk="0" fontAlgn="base" latinLnBrk="0" hangingPunct="0">
              <a:lnSpc>
                <a:spcPct val="90000"/>
              </a:lnSpc>
              <a:spcBef>
                <a:spcPct val="0"/>
              </a:spcBef>
              <a:spcAft>
                <a:spcPct val="0"/>
              </a:spcAft>
              <a:defRPr lang="en-US" sz="4000" b="0" i="1" kern="1200" dirty="0">
                <a:solidFill>
                  <a:schemeClr val="bg1"/>
                </a:solidFill>
                <a:latin typeface="+mj-lt"/>
                <a:ea typeface="+mj-ea"/>
                <a:cs typeface="+mj-cs"/>
                <a:sym typeface="Arial" pitchFamily="34" charset="0"/>
              </a:defRPr>
            </a:lvl1pPr>
          </a:lstStyle>
          <a:p>
            <a:r>
              <a:rPr lang="en-US" dirty="0" smtClean="0"/>
              <a:t>Segue Slide</a:t>
            </a:r>
            <a:endParaRPr lang="en-US" dirty="0"/>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4413" y="4565591"/>
            <a:ext cx="1040237" cy="349520"/>
          </a:xfrm>
          <a:prstGeom prst="rect">
            <a:avLst/>
          </a:prstGeom>
        </p:spPr>
      </p:pic>
      <p:sp>
        <p:nvSpPr>
          <p:cNvPr id="6" name="Rectangle 4"/>
          <p:cNvSpPr>
            <a:spLocks noChangeArrowheads="1"/>
          </p:cNvSpPr>
          <p:nvPr userDrawn="1"/>
        </p:nvSpPr>
        <p:spPr bwMode="ltGray">
          <a:xfrm>
            <a:off x="5985510" y="4731524"/>
            <a:ext cx="2472136" cy="154518"/>
          </a:xfrm>
          <a:prstGeom prst="rect">
            <a:avLst/>
          </a:prstGeom>
          <a:noFill/>
          <a:ln w="9525">
            <a:noFill/>
            <a:miter lim="800000"/>
            <a:headEnd/>
            <a:tailEnd/>
          </a:ln>
          <a:effectLst/>
        </p:spPr>
        <p:txBody>
          <a:bodyPr wrap="square" lIns="61586" tIns="30792" rIns="61586" bIns="30792" anchor="b">
            <a:spAutoFit/>
          </a:bodyPr>
          <a:lstStyle/>
          <a:p>
            <a:pPr marL="0" marR="0" indent="0" algn="r" defTabSz="610744" rtl="0" eaLnBrk="1" fontAlgn="auto" latinLnBrk="0" hangingPunct="1">
              <a:lnSpc>
                <a:spcPct val="100000"/>
              </a:lnSpc>
              <a:spcBef>
                <a:spcPts val="0"/>
              </a:spcBef>
              <a:spcAft>
                <a:spcPts val="0"/>
              </a:spcAft>
              <a:buClrTx/>
              <a:buSzTx/>
              <a:buFontTx/>
              <a:buNone/>
              <a:tabLst/>
              <a:defRPr/>
            </a:pPr>
            <a:r>
              <a:rPr lang="en-US" sz="600" dirty="0" smtClean="0">
                <a:solidFill>
                  <a:schemeClr val="bg1">
                    <a:alpha val="60000"/>
                  </a:schemeClr>
                </a:solidFill>
                <a:latin typeface="+mn-lt"/>
                <a:ea typeface="+mn-ea"/>
                <a:cs typeface="CiscoSans Thin"/>
              </a:rPr>
              <a:t>© 2015  </a:t>
            </a:r>
            <a:r>
              <a:rPr lang="en-US" sz="600" dirty="0">
                <a:solidFill>
                  <a:schemeClr val="bg1">
                    <a:alpha val="60000"/>
                  </a:schemeClr>
                </a:solidFill>
                <a:latin typeface="+mn-lt"/>
                <a:ea typeface="+mn-ea"/>
                <a:cs typeface="CiscoSans Thin"/>
              </a:rPr>
              <a:t>Cisco and/or its affiliates. All rights reserved.   Cisco </a:t>
            </a:r>
            <a:r>
              <a:rPr lang="en-US" sz="600" dirty="0" smtClean="0">
                <a:solidFill>
                  <a:schemeClr val="bg1">
                    <a:alpha val="60000"/>
                  </a:schemeClr>
                </a:solidFill>
                <a:latin typeface="+mn-lt"/>
                <a:ea typeface="+mn-ea"/>
                <a:cs typeface="CiscoSans Thin"/>
              </a:rPr>
              <a:t>Public</a:t>
            </a:r>
            <a:endParaRPr lang="en-US" sz="600" dirty="0">
              <a:solidFill>
                <a:schemeClr val="bg1">
                  <a:alpha val="60000"/>
                </a:schemeClr>
              </a:solidFill>
              <a:latin typeface="+mn-lt"/>
              <a:ea typeface="+mn-ea"/>
              <a:cs typeface="CiscoSans Thin"/>
            </a:endParaRPr>
          </a:p>
        </p:txBody>
      </p:sp>
      <p:sp>
        <p:nvSpPr>
          <p:cNvPr id="9" name="Slide Number Placeholder 1"/>
          <p:cNvSpPr>
            <a:spLocks noGrp="1"/>
          </p:cNvSpPr>
          <p:nvPr>
            <p:ph type="sldNum" sz="quarter" idx="4"/>
          </p:nvPr>
        </p:nvSpPr>
        <p:spPr>
          <a:xfrm>
            <a:off x="8409709" y="4671464"/>
            <a:ext cx="359666" cy="274637"/>
          </a:xfrm>
          <a:prstGeom prst="rect">
            <a:avLst/>
          </a:prstGeom>
        </p:spPr>
        <p:txBody>
          <a:bodyPr vert="horz" lIns="91440" tIns="45720" rIns="91440" bIns="45720" rtlCol="0" anchor="ctr"/>
          <a:lstStyle>
            <a:lvl1pPr algn="r">
              <a:defRPr lang="en-US" sz="600" kern="1200" smtClean="0">
                <a:solidFill>
                  <a:schemeClr val="bg1">
                    <a:alpha val="60000"/>
                  </a:schemeClr>
                </a:solidFill>
                <a:latin typeface="+mn-lt"/>
                <a:ea typeface="+mn-ea"/>
                <a:cs typeface="CiscoSans Thin"/>
              </a:defRPr>
            </a:lvl1pPr>
          </a:lstStyle>
          <a:p>
            <a:fld id="{96A97DD0-5BE7-4856-A2A9-C42C6688E607}" type="slidenum">
              <a:rPr lang="en-US" smtClean="0"/>
              <a:pPr/>
              <a:t>‹#›</a:t>
            </a:fld>
            <a:endParaRPr lang="en-US" dirty="0"/>
          </a:p>
        </p:txBody>
      </p:sp>
      <p:sp>
        <p:nvSpPr>
          <p:cNvPr id="11" name="Rectangle 4"/>
          <p:cNvSpPr>
            <a:spLocks noChangeArrowheads="1"/>
          </p:cNvSpPr>
          <p:nvPr userDrawn="1"/>
        </p:nvSpPr>
        <p:spPr bwMode="ltGray">
          <a:xfrm>
            <a:off x="3561080" y="4731524"/>
            <a:ext cx="2310130"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auto" latinLnBrk="0" hangingPunct="1">
              <a:lnSpc>
                <a:spcPct val="100000"/>
              </a:lnSpc>
              <a:spcBef>
                <a:spcPts val="0"/>
              </a:spcBef>
              <a:spcAft>
                <a:spcPts val="0"/>
              </a:spcAft>
              <a:buClrTx/>
              <a:buSzTx/>
              <a:buFontTx/>
              <a:buNone/>
              <a:tabLst/>
              <a:defRPr/>
            </a:pPr>
            <a:r>
              <a:rPr lang="en-US" sz="600" kern="1200" noProof="0" dirty="0" smtClean="0">
                <a:solidFill>
                  <a:schemeClr val="bg1">
                    <a:alpha val="60000"/>
                  </a:schemeClr>
                </a:solidFill>
                <a:latin typeface="+mn-lt"/>
                <a:ea typeface="+mn-ea"/>
                <a:cs typeface="CiscoSans Thin"/>
              </a:rPr>
              <a:t>BRKCRT-2603</a:t>
            </a:r>
            <a:endParaRPr lang="en-US" sz="600" kern="1200" noProof="0" dirty="0">
              <a:solidFill>
                <a:schemeClr val="bg1">
                  <a:alpha val="60000"/>
                </a:schemeClr>
              </a:solidFill>
              <a:latin typeface="+mn-lt"/>
              <a:ea typeface="+mn-ea"/>
              <a:cs typeface="CiscoSans Thin"/>
            </a:endParaRPr>
          </a:p>
        </p:txBody>
      </p:sp>
    </p:spTree>
    <p:extLst>
      <p:ext uri="{BB962C8B-B14F-4D97-AF65-F5344CB8AC3E}">
        <p14:creationId xmlns:p14="http://schemas.microsoft.com/office/powerpoint/2010/main" val="1591780092"/>
      </p:ext>
    </p:extLst>
  </p:cSld>
  <p:clrMapOvr>
    <a:masterClrMapping/>
  </p:clrMapOvr>
  <p:transition/>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Full bleed photo">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308012" y="240631"/>
            <a:ext cx="8480388" cy="3952921"/>
          </a:xfrm>
          <a:prstGeom prst="rect">
            <a:avLst/>
          </a:prstGeom>
        </p:spPr>
        <p:txBody>
          <a:bodyPr vert="horz" lIns="91424" tIns="45712" rIns="91424" bIns="45712"/>
          <a:lstStyle>
            <a:lvl1pPr marL="0" indent="0" algn="ctr">
              <a:buNone/>
              <a:defRPr sz="1500" baseline="0">
                <a:latin typeface="+mn-lt"/>
                <a:cs typeface="CiscoSans ExtraLight"/>
              </a:defRPr>
            </a:lvl1pPr>
          </a:lstStyle>
          <a:p>
            <a:pPr lvl="0"/>
            <a:r>
              <a:rPr lang="en-US" noProof="0" smtClean="0"/>
              <a:t>Click icon to add picture</a:t>
            </a:r>
            <a:endParaRPr lang="en-US" noProof="0" dirty="0"/>
          </a:p>
        </p:txBody>
      </p:sp>
      <p:sp>
        <p:nvSpPr>
          <p:cNvPr id="4" name="Slide Number Placeholder 1"/>
          <p:cNvSpPr>
            <a:spLocks noGrp="1"/>
          </p:cNvSpPr>
          <p:nvPr>
            <p:ph type="sldNum" sz="quarter" idx="4"/>
          </p:nvPr>
        </p:nvSpPr>
        <p:spPr>
          <a:xfrm>
            <a:off x="8409709" y="4671464"/>
            <a:ext cx="359666" cy="274637"/>
          </a:xfrm>
          <a:prstGeom prst="rect">
            <a:avLst/>
          </a:prstGeom>
        </p:spPr>
        <p:txBody>
          <a:bodyPr vert="horz" lIns="91440" tIns="45720" rIns="91440" bIns="45720" rtlCol="0" anchor="ctr"/>
          <a:lstStyle>
            <a:lvl1pPr algn="r">
              <a:defRPr lang="en-US" sz="600" kern="1200" smtClean="0">
                <a:solidFill>
                  <a:srgbClr val="000000">
                    <a:alpha val="25000"/>
                  </a:srgbClr>
                </a:solidFill>
                <a:latin typeface="+mn-lt"/>
                <a:ea typeface="+mn-ea"/>
                <a:cs typeface="CiscoSans Thin"/>
              </a:defRPr>
            </a:lvl1pPr>
          </a:lstStyle>
          <a:p>
            <a:fld id="{96A97DD0-5BE7-4856-A2A9-C42C6688E607}" type="slidenum">
              <a:rPr lang="en-US" smtClean="0"/>
              <a:pPr/>
              <a:t>‹#›</a:t>
            </a:fld>
            <a:endParaRPr lang="en-US" dirty="0"/>
          </a:p>
        </p:txBody>
      </p:sp>
    </p:spTree>
    <p:extLst>
      <p:ext uri="{BB962C8B-B14F-4D97-AF65-F5344CB8AC3E}">
        <p14:creationId xmlns:p14="http://schemas.microsoft.com/office/powerpoint/2010/main" val="1637485389"/>
      </p:ext>
    </p:extLst>
  </p:cSld>
  <p:clrMapOvr>
    <a:masterClrMapping/>
  </p:clrMapOvr>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single photo with caption">
    <p:bg>
      <p:bgPr>
        <a:solidFill>
          <a:schemeClr val="tx1"/>
        </a:solidFill>
        <a:effectLst/>
      </p:bgPr>
    </p:bg>
    <p:spTree>
      <p:nvGrpSpPr>
        <p:cNvPr id="1" name=""/>
        <p:cNvGrpSpPr/>
        <p:nvPr/>
      </p:nvGrpSpPr>
      <p:grpSpPr>
        <a:xfrm>
          <a:off x="0" y="0"/>
          <a:ext cx="0" cy="0"/>
          <a:chOff x="0" y="0"/>
          <a:chExt cx="0" cy="0"/>
        </a:xfrm>
      </p:grpSpPr>
      <p:sp>
        <p:nvSpPr>
          <p:cNvPr id="4" name="Rectangle 3"/>
          <p:cNvSpPr/>
          <p:nvPr/>
        </p:nvSpPr>
        <p:spPr>
          <a:xfrm>
            <a:off x="1892300" y="596900"/>
            <a:ext cx="5348288" cy="3003550"/>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7" tIns="34289" rIns="68577" bIns="34289" anchor="ctr"/>
          <a:lstStyle/>
          <a:p>
            <a:pPr algn="ctr" fontAlgn="auto">
              <a:spcBef>
                <a:spcPts val="0"/>
              </a:spcBef>
              <a:spcAft>
                <a:spcPts val="0"/>
              </a:spcAft>
              <a:defRPr/>
            </a:pPr>
            <a:endParaRPr lang="en-US">
              <a:latin typeface="+mj-lt"/>
            </a:endParaRPr>
          </a:p>
        </p:txBody>
      </p:sp>
      <p:sp>
        <p:nvSpPr>
          <p:cNvPr id="5" name="Rectangle 4"/>
          <p:cNvSpPr/>
          <p:nvPr/>
        </p:nvSpPr>
        <p:spPr>
          <a:xfrm>
            <a:off x="1892300" y="3595688"/>
            <a:ext cx="5346700" cy="747712"/>
          </a:xfrm>
          <a:prstGeom prst="rect">
            <a:avLst/>
          </a:prstGeom>
          <a:noFill/>
          <a:ln>
            <a:noFill/>
          </a:ln>
          <a:effectLst>
            <a:outerShdw blurRad="1143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77" tIns="34289" rIns="68577" bIns="34289" anchor="ctr"/>
          <a:lstStyle/>
          <a:p>
            <a:pPr algn="ctr" fontAlgn="auto">
              <a:spcBef>
                <a:spcPts val="0"/>
              </a:spcBef>
              <a:spcAft>
                <a:spcPts val="0"/>
              </a:spcAft>
              <a:defRPr/>
            </a:pPr>
            <a:endParaRPr lang="en-US">
              <a:latin typeface="+mj-lt"/>
            </a:endParaRPr>
          </a:p>
        </p:txBody>
      </p:sp>
      <p:sp>
        <p:nvSpPr>
          <p:cNvPr id="26" name="Picture Placeholder 25"/>
          <p:cNvSpPr>
            <a:spLocks noGrp="1"/>
          </p:cNvSpPr>
          <p:nvPr>
            <p:ph type="pic" sz="quarter" idx="10"/>
          </p:nvPr>
        </p:nvSpPr>
        <p:spPr>
          <a:xfrm>
            <a:off x="1900238" y="596646"/>
            <a:ext cx="5329238" cy="3003804"/>
          </a:xfrm>
          <a:prstGeom prst="rect">
            <a:avLst/>
          </a:prstGeom>
          <a:solidFill>
            <a:schemeClr val="bg1">
              <a:alpha val="30000"/>
            </a:schemeClr>
          </a:solidFill>
          <a:ln>
            <a:solidFill>
              <a:srgbClr val="676767"/>
            </a:solidFill>
          </a:ln>
          <a:effectLst/>
        </p:spPr>
        <p:txBody>
          <a:bodyPr lIns="91424" tIns="45712" rIns="91424" bIns="45712" anchor="ctr" anchorCtr="0"/>
          <a:lstStyle>
            <a:lvl1pPr algn="ctr">
              <a:buFontTx/>
              <a:buNone/>
              <a:defRPr>
                <a:solidFill>
                  <a:schemeClr val="tx1"/>
                </a:solidFill>
                <a:latin typeface="+mj-lt"/>
              </a:defRPr>
            </a:lvl1pPr>
          </a:lstStyle>
          <a:p>
            <a:pPr lvl="0"/>
            <a:r>
              <a:rPr lang="en-US" noProof="0" smtClean="0"/>
              <a:t>Click icon to add picture</a:t>
            </a:r>
            <a:endParaRPr lang="en-US" noProof="0" dirty="0"/>
          </a:p>
        </p:txBody>
      </p:sp>
      <p:sp>
        <p:nvSpPr>
          <p:cNvPr id="11" name="Title 10"/>
          <p:cNvSpPr>
            <a:spLocks noGrp="1"/>
          </p:cNvSpPr>
          <p:nvPr>
            <p:ph type="title" hasCustomPrompt="1"/>
          </p:nvPr>
        </p:nvSpPr>
        <p:spPr>
          <a:xfrm>
            <a:off x="2065871" y="3655079"/>
            <a:ext cx="5074070" cy="628650"/>
          </a:xfrm>
        </p:spPr>
        <p:txBody>
          <a:bodyPr anchor="ctr"/>
          <a:lstStyle>
            <a:lvl1pPr>
              <a:defRPr sz="2000">
                <a:solidFill>
                  <a:srgbClr val="676767"/>
                </a:solidFill>
                <a:latin typeface="+mj-lt"/>
              </a:defRPr>
            </a:lvl1pPr>
          </a:lstStyle>
          <a:p>
            <a:r>
              <a:rPr lang="en-GB" dirty="0" smtClean="0"/>
              <a:t>Click to edit title</a:t>
            </a:r>
            <a:endParaRPr lang="en-US" dirty="0"/>
          </a:p>
        </p:txBody>
      </p:sp>
      <p:sp>
        <p:nvSpPr>
          <p:cNvPr id="6" name="Slide Number Placeholder 1"/>
          <p:cNvSpPr>
            <a:spLocks noGrp="1"/>
          </p:cNvSpPr>
          <p:nvPr>
            <p:ph type="sldNum" sz="quarter" idx="4"/>
          </p:nvPr>
        </p:nvSpPr>
        <p:spPr>
          <a:xfrm>
            <a:off x="8409709" y="4671464"/>
            <a:ext cx="359666" cy="274637"/>
          </a:xfrm>
          <a:prstGeom prst="rect">
            <a:avLst/>
          </a:prstGeom>
        </p:spPr>
        <p:txBody>
          <a:bodyPr vert="horz" lIns="91440" tIns="45720" rIns="91440" bIns="45720" rtlCol="0" anchor="ctr"/>
          <a:lstStyle>
            <a:lvl1pPr algn="r">
              <a:defRPr lang="en-US" sz="600" kern="1200" smtClean="0">
                <a:solidFill>
                  <a:srgbClr val="000000">
                    <a:alpha val="25000"/>
                  </a:srgbClr>
                </a:solidFill>
                <a:latin typeface="+mn-lt"/>
                <a:ea typeface="+mn-ea"/>
                <a:cs typeface="CiscoSans Thin"/>
              </a:defRPr>
            </a:lvl1pPr>
          </a:lstStyle>
          <a:p>
            <a:fld id="{96A97DD0-5BE7-4856-A2A9-C42C6688E607}" type="slidenum">
              <a:rPr lang="en-US" smtClean="0"/>
              <a:pPr/>
              <a:t>‹#›</a:t>
            </a:fld>
            <a:endParaRPr lang="en-US" dirty="0"/>
          </a:p>
        </p:txBody>
      </p:sp>
    </p:spTree>
    <p:extLst>
      <p:ext uri="{BB962C8B-B14F-4D97-AF65-F5344CB8AC3E}">
        <p14:creationId xmlns:p14="http://schemas.microsoft.com/office/powerpoint/2010/main" val="718158455"/>
      </p:ext>
    </p:extLst>
  </p:cSld>
  <p:clrMapOvr>
    <a:overrideClrMapping bg1="dk1" tx1="lt1" bg2="dk2" tx2="lt2" accent1="accent1" accent2="accent2" accent3="accent3" accent4="accent4" accent5="accent5" accent6="accent6" hlink="hlink" folHlink="folHlink"/>
  </p:clrMapOvr>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Small photo_top left">
    <p:bg>
      <p:bgPr>
        <a:solidFill>
          <a:schemeClr val="tx1"/>
        </a:solidFill>
        <a:effectLst/>
      </p:bgPr>
    </p:bg>
    <p:spTree>
      <p:nvGrpSpPr>
        <p:cNvPr id="1" name=""/>
        <p:cNvGrpSpPr/>
        <p:nvPr/>
      </p:nvGrpSpPr>
      <p:grpSpPr>
        <a:xfrm>
          <a:off x="0" y="0"/>
          <a:ext cx="0" cy="0"/>
          <a:chOff x="0" y="0"/>
          <a:chExt cx="0" cy="0"/>
        </a:xfrm>
      </p:grpSpPr>
      <p:sp>
        <p:nvSpPr>
          <p:cNvPr id="4" name="Rectangle 3"/>
          <p:cNvSpPr/>
          <p:nvPr/>
        </p:nvSpPr>
        <p:spPr>
          <a:xfrm>
            <a:off x="457200" y="233363"/>
            <a:ext cx="3273425" cy="1844675"/>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7" tIns="34289" rIns="68577" bIns="34289" anchor="ctr"/>
          <a:lstStyle/>
          <a:p>
            <a:pPr algn="ctr" fontAlgn="auto">
              <a:spcBef>
                <a:spcPts val="0"/>
              </a:spcBef>
              <a:spcAft>
                <a:spcPts val="0"/>
              </a:spcAft>
              <a:defRPr/>
            </a:pPr>
            <a:endParaRPr lang="en-US">
              <a:latin typeface="+mj-lt"/>
            </a:endParaRPr>
          </a:p>
        </p:txBody>
      </p:sp>
      <p:sp>
        <p:nvSpPr>
          <p:cNvPr id="26" name="Picture Placeholder 25"/>
          <p:cNvSpPr>
            <a:spLocks noGrp="1"/>
          </p:cNvSpPr>
          <p:nvPr>
            <p:ph type="pic" sz="quarter" idx="10"/>
          </p:nvPr>
        </p:nvSpPr>
        <p:spPr>
          <a:xfrm>
            <a:off x="457391" y="233172"/>
            <a:ext cx="3273552" cy="1844802"/>
          </a:xfrm>
          <a:prstGeom prst="rect">
            <a:avLst/>
          </a:prstGeom>
          <a:solidFill>
            <a:schemeClr val="bg1">
              <a:alpha val="30000"/>
            </a:schemeClr>
          </a:solidFill>
          <a:ln>
            <a:solidFill>
              <a:srgbClr val="676767"/>
            </a:solidFill>
          </a:ln>
          <a:effectLst/>
        </p:spPr>
        <p:txBody>
          <a:bodyPr vert="horz" lIns="68577" tIns="34289" rIns="68577" bIns="34289" rtlCol="0" anchor="ctr" anchorCtr="0">
            <a:normAutofit/>
          </a:bodyPr>
          <a:lstStyle>
            <a:lvl1pPr marL="0" indent="0" algn="ctr" defTabSz="685777" rtl="0" eaLnBrk="1" latinLnBrk="0" hangingPunct="1">
              <a:lnSpc>
                <a:spcPct val="95000"/>
              </a:lnSpc>
              <a:spcBef>
                <a:spcPts val="1080"/>
              </a:spcBef>
              <a:buClr>
                <a:srgbClr val="92D050"/>
              </a:buClr>
              <a:buSzPct val="90000"/>
              <a:buFont typeface="Arial" pitchFamily="34" charset="0"/>
              <a:buNone/>
              <a:tabLst/>
              <a:defRPr lang="en-US" sz="1500" kern="1200" dirty="0">
                <a:solidFill>
                  <a:schemeClr val="tx1"/>
                </a:solidFill>
                <a:latin typeface="+mj-lt"/>
                <a:ea typeface="+mn-ea"/>
                <a:cs typeface="+mn-cs"/>
              </a:defRPr>
            </a:lvl1pPr>
          </a:lstStyle>
          <a:p>
            <a:pPr lvl="0"/>
            <a:r>
              <a:rPr lang="en-US" noProof="0" smtClean="0"/>
              <a:t>Click icon to add picture</a:t>
            </a:r>
            <a:endParaRPr lang="en-US" noProof="0" dirty="0"/>
          </a:p>
        </p:txBody>
      </p:sp>
      <p:sp>
        <p:nvSpPr>
          <p:cNvPr id="9" name="Title 8"/>
          <p:cNvSpPr>
            <a:spLocks noGrp="1"/>
          </p:cNvSpPr>
          <p:nvPr>
            <p:ph type="title" hasCustomPrompt="1"/>
          </p:nvPr>
        </p:nvSpPr>
        <p:spPr>
          <a:xfrm>
            <a:off x="356616" y="2480693"/>
            <a:ext cx="6729865" cy="1614419"/>
          </a:xfrm>
        </p:spPr>
        <p:txBody>
          <a:bodyPr>
            <a:noAutofit/>
          </a:bodyPr>
          <a:lstStyle>
            <a:lvl1pPr marL="0" marR="0" indent="0" algn="l" defTabSz="685777" rtl="0" eaLnBrk="1" fontAlgn="auto" latinLnBrk="0" hangingPunct="1">
              <a:lnSpc>
                <a:spcPct val="80000"/>
              </a:lnSpc>
              <a:spcBef>
                <a:spcPct val="0"/>
              </a:spcBef>
              <a:spcAft>
                <a:spcPts val="0"/>
              </a:spcAft>
              <a:buClrTx/>
              <a:buSzTx/>
              <a:buFontTx/>
              <a:buNone/>
              <a:tabLst/>
              <a:defRPr sz="4500">
                <a:solidFill>
                  <a:srgbClr val="676767"/>
                </a:solidFill>
                <a:latin typeface="+mj-lt"/>
              </a:defRPr>
            </a:lvl1pPr>
          </a:lstStyle>
          <a:p>
            <a:r>
              <a:rPr lang="en-GB" dirty="0" smtClean="0"/>
              <a:t>Click to edit title</a:t>
            </a:r>
            <a:endParaRPr lang="en-US" dirty="0" smtClean="0"/>
          </a:p>
        </p:txBody>
      </p:sp>
      <p:sp>
        <p:nvSpPr>
          <p:cNvPr id="5" name="Slide Number Placeholder 1"/>
          <p:cNvSpPr>
            <a:spLocks noGrp="1"/>
          </p:cNvSpPr>
          <p:nvPr>
            <p:ph type="sldNum" sz="quarter" idx="4"/>
          </p:nvPr>
        </p:nvSpPr>
        <p:spPr>
          <a:xfrm>
            <a:off x="8409709" y="4671464"/>
            <a:ext cx="359666" cy="274637"/>
          </a:xfrm>
          <a:prstGeom prst="rect">
            <a:avLst/>
          </a:prstGeom>
        </p:spPr>
        <p:txBody>
          <a:bodyPr vert="horz" lIns="91440" tIns="45720" rIns="91440" bIns="45720" rtlCol="0" anchor="ctr"/>
          <a:lstStyle>
            <a:lvl1pPr algn="r">
              <a:defRPr lang="en-US" sz="600" kern="1200" smtClean="0">
                <a:solidFill>
                  <a:srgbClr val="000000">
                    <a:alpha val="25000"/>
                  </a:srgbClr>
                </a:solidFill>
                <a:latin typeface="+mn-lt"/>
                <a:ea typeface="+mn-ea"/>
                <a:cs typeface="CiscoSans Thin"/>
              </a:defRPr>
            </a:lvl1pPr>
          </a:lstStyle>
          <a:p>
            <a:fld id="{96A97DD0-5BE7-4856-A2A9-C42C6688E607}" type="slidenum">
              <a:rPr lang="en-US" smtClean="0"/>
              <a:pPr/>
              <a:t>‹#›</a:t>
            </a:fld>
            <a:endParaRPr lang="en-US" dirty="0"/>
          </a:p>
        </p:txBody>
      </p:sp>
    </p:spTree>
    <p:extLst>
      <p:ext uri="{BB962C8B-B14F-4D97-AF65-F5344CB8AC3E}">
        <p14:creationId xmlns:p14="http://schemas.microsoft.com/office/powerpoint/2010/main" val="2152860045"/>
      </p:ext>
    </p:extLst>
  </p:cSld>
  <p:clrMapOvr>
    <a:overrideClrMapping bg1="dk1" tx1="lt1" bg2="dk2" tx2="lt2" accent1="accent1" accent2="accent2" accent3="accent3" accent4="accent4" accent5="accent5" accent6="accent6" hlink="hlink" folHlink="folHlink"/>
  </p:clrMapOvr>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Portrait photo_right side">
    <p:bg>
      <p:bgPr>
        <a:solidFill>
          <a:schemeClr val="tx1"/>
        </a:solidFill>
        <a:effectLst/>
      </p:bgPr>
    </p:bg>
    <p:spTree>
      <p:nvGrpSpPr>
        <p:cNvPr id="1" name=""/>
        <p:cNvGrpSpPr/>
        <p:nvPr/>
      </p:nvGrpSpPr>
      <p:grpSpPr>
        <a:xfrm>
          <a:off x="0" y="0"/>
          <a:ext cx="0" cy="0"/>
          <a:chOff x="0" y="0"/>
          <a:chExt cx="0" cy="0"/>
        </a:xfrm>
      </p:grpSpPr>
      <p:sp>
        <p:nvSpPr>
          <p:cNvPr id="4" name="Rectangle 3"/>
          <p:cNvSpPr/>
          <p:nvPr/>
        </p:nvSpPr>
        <p:spPr>
          <a:xfrm>
            <a:off x="4992688" y="546607"/>
            <a:ext cx="3630612" cy="3869818"/>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7" tIns="34289" rIns="68577" bIns="34289" anchor="ctr"/>
          <a:lstStyle/>
          <a:p>
            <a:pPr algn="ctr" fontAlgn="auto">
              <a:spcBef>
                <a:spcPts val="0"/>
              </a:spcBef>
              <a:spcAft>
                <a:spcPts val="0"/>
              </a:spcAft>
              <a:defRPr/>
            </a:pPr>
            <a:endParaRPr lang="en-US">
              <a:latin typeface="+mj-lt"/>
            </a:endParaRPr>
          </a:p>
        </p:txBody>
      </p:sp>
      <p:sp>
        <p:nvSpPr>
          <p:cNvPr id="26" name="Picture Placeholder 25"/>
          <p:cNvSpPr>
            <a:spLocks noGrp="1"/>
          </p:cNvSpPr>
          <p:nvPr>
            <p:ph type="pic" sz="quarter" idx="10"/>
          </p:nvPr>
        </p:nvSpPr>
        <p:spPr>
          <a:xfrm>
            <a:off x="4992624" y="546734"/>
            <a:ext cx="3630168" cy="3869818"/>
          </a:xfrm>
          <a:prstGeom prst="rect">
            <a:avLst/>
          </a:prstGeom>
          <a:solidFill>
            <a:schemeClr val="bg1">
              <a:alpha val="30000"/>
            </a:schemeClr>
          </a:solidFill>
          <a:ln>
            <a:solidFill>
              <a:srgbClr val="3DA649"/>
            </a:solidFill>
          </a:ln>
          <a:effectLst/>
        </p:spPr>
        <p:txBody>
          <a:bodyPr lIns="91424" tIns="45712" rIns="91424" bIns="45712" anchor="ctr" anchorCtr="0"/>
          <a:lstStyle>
            <a:lvl1pPr algn="ctr">
              <a:buFontTx/>
              <a:buNone/>
              <a:defRPr>
                <a:solidFill>
                  <a:schemeClr val="tx1"/>
                </a:solidFill>
                <a:latin typeface="+mj-lt"/>
              </a:defRPr>
            </a:lvl1pPr>
          </a:lstStyle>
          <a:p>
            <a:pPr lvl="0"/>
            <a:r>
              <a:rPr lang="en-US" noProof="0" smtClean="0"/>
              <a:t>Click icon to add picture</a:t>
            </a:r>
            <a:endParaRPr lang="en-US" noProof="0" dirty="0"/>
          </a:p>
        </p:txBody>
      </p:sp>
      <p:sp>
        <p:nvSpPr>
          <p:cNvPr id="9" name="Title 8"/>
          <p:cNvSpPr>
            <a:spLocks noGrp="1"/>
          </p:cNvSpPr>
          <p:nvPr>
            <p:ph type="title" hasCustomPrompt="1"/>
          </p:nvPr>
        </p:nvSpPr>
        <p:spPr>
          <a:xfrm>
            <a:off x="356616" y="546734"/>
            <a:ext cx="4349918" cy="813985"/>
          </a:xfrm>
        </p:spPr>
        <p:txBody>
          <a:bodyPr wrap="none" anchor="t" anchorCtr="0">
            <a:noAutofit/>
          </a:bodyPr>
          <a:lstStyle>
            <a:lvl1pPr>
              <a:lnSpc>
                <a:spcPct val="90000"/>
              </a:lnSpc>
              <a:defRPr sz="2500">
                <a:solidFill>
                  <a:schemeClr val="bg1"/>
                </a:solidFill>
                <a:latin typeface="+mj-lt"/>
              </a:defRPr>
            </a:lvl1pPr>
          </a:lstStyle>
          <a:p>
            <a:r>
              <a:rPr lang="en-GB" dirty="0" smtClean="0"/>
              <a:t>Click to edit title</a:t>
            </a:r>
            <a:endParaRPr lang="en-US" dirty="0"/>
          </a:p>
        </p:txBody>
      </p:sp>
      <p:sp>
        <p:nvSpPr>
          <p:cNvPr id="5" name="Slide Number Placeholder 1"/>
          <p:cNvSpPr>
            <a:spLocks noGrp="1"/>
          </p:cNvSpPr>
          <p:nvPr>
            <p:ph type="sldNum" sz="quarter" idx="4"/>
          </p:nvPr>
        </p:nvSpPr>
        <p:spPr>
          <a:xfrm>
            <a:off x="8409709" y="4671464"/>
            <a:ext cx="359666" cy="274637"/>
          </a:xfrm>
          <a:prstGeom prst="rect">
            <a:avLst/>
          </a:prstGeom>
        </p:spPr>
        <p:txBody>
          <a:bodyPr vert="horz" lIns="91440" tIns="45720" rIns="91440" bIns="45720" rtlCol="0" anchor="ctr"/>
          <a:lstStyle>
            <a:lvl1pPr algn="r">
              <a:defRPr lang="en-US" sz="600" kern="1200" smtClean="0">
                <a:solidFill>
                  <a:srgbClr val="000000">
                    <a:alpha val="25000"/>
                  </a:srgbClr>
                </a:solidFill>
                <a:latin typeface="+mn-lt"/>
                <a:ea typeface="+mn-ea"/>
                <a:cs typeface="CiscoSans Thin"/>
              </a:defRPr>
            </a:lvl1pPr>
          </a:lstStyle>
          <a:p>
            <a:fld id="{96A97DD0-5BE7-4856-A2A9-C42C6688E607}" type="slidenum">
              <a:rPr lang="en-US" smtClean="0"/>
              <a:pPr/>
              <a:t>‹#›</a:t>
            </a:fld>
            <a:endParaRPr lang="en-US" dirty="0"/>
          </a:p>
        </p:txBody>
      </p:sp>
    </p:spTree>
    <p:extLst>
      <p:ext uri="{BB962C8B-B14F-4D97-AF65-F5344CB8AC3E}">
        <p14:creationId xmlns:p14="http://schemas.microsoft.com/office/powerpoint/2010/main" val="3030513613"/>
      </p:ext>
    </p:extLst>
  </p:cSld>
  <p:clrMapOvr>
    <a:overrideClrMapping bg1="dk1" tx1="lt1" bg2="dk2" tx2="lt2" accent1="accent1" accent2="accent2" accent3="accent3" accent4="accent4" accent5="accent5" accent6="accent6" hlink="hlink" folHlink="folHlink"/>
  </p:clrMapOvr>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p:cSld name="Multiple photo">
    <p:bg>
      <p:bgPr>
        <a:solidFill>
          <a:schemeClr val="tx1"/>
        </a:solidFill>
        <a:effectLst/>
      </p:bgPr>
    </p:bg>
    <p:spTree>
      <p:nvGrpSpPr>
        <p:cNvPr id="1" name=""/>
        <p:cNvGrpSpPr/>
        <p:nvPr/>
      </p:nvGrpSpPr>
      <p:grpSpPr>
        <a:xfrm>
          <a:off x="0" y="0"/>
          <a:ext cx="0" cy="0"/>
          <a:chOff x="0" y="0"/>
          <a:chExt cx="0" cy="0"/>
        </a:xfrm>
      </p:grpSpPr>
      <p:sp>
        <p:nvSpPr>
          <p:cNvPr id="9" name="Rectangle 8"/>
          <p:cNvSpPr/>
          <p:nvPr/>
        </p:nvSpPr>
        <p:spPr>
          <a:xfrm>
            <a:off x="3668713" y="233363"/>
            <a:ext cx="3268662" cy="1995487"/>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4" tIns="34288" rIns="68574" bIns="34288" anchor="ctr"/>
          <a:lstStyle/>
          <a:p>
            <a:pPr algn="ctr" fontAlgn="auto">
              <a:spcBef>
                <a:spcPts val="0"/>
              </a:spcBef>
              <a:spcAft>
                <a:spcPts val="0"/>
              </a:spcAft>
              <a:defRPr/>
            </a:pPr>
            <a:endParaRPr lang="en-US">
              <a:latin typeface="CiscoSans"/>
              <a:cs typeface="CiscoSans"/>
            </a:endParaRPr>
          </a:p>
        </p:txBody>
      </p:sp>
      <p:sp>
        <p:nvSpPr>
          <p:cNvPr id="10" name="Rectangle 9"/>
          <p:cNvSpPr/>
          <p:nvPr/>
        </p:nvSpPr>
        <p:spPr>
          <a:xfrm>
            <a:off x="334963" y="233363"/>
            <a:ext cx="3287712" cy="1995487"/>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4" tIns="34288" rIns="68574" bIns="34288" anchor="ctr"/>
          <a:lstStyle/>
          <a:p>
            <a:pPr algn="ctr" fontAlgn="auto">
              <a:spcBef>
                <a:spcPts val="0"/>
              </a:spcBef>
              <a:spcAft>
                <a:spcPts val="0"/>
              </a:spcAft>
              <a:defRPr/>
            </a:pPr>
            <a:endParaRPr lang="en-US">
              <a:latin typeface="CiscoSans"/>
              <a:cs typeface="CiscoSans"/>
            </a:endParaRPr>
          </a:p>
        </p:txBody>
      </p:sp>
      <p:sp>
        <p:nvSpPr>
          <p:cNvPr id="11" name="Rectangle 10"/>
          <p:cNvSpPr/>
          <p:nvPr/>
        </p:nvSpPr>
        <p:spPr>
          <a:xfrm>
            <a:off x="6980238" y="233363"/>
            <a:ext cx="1838325" cy="981075"/>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4" tIns="34288" rIns="68574" bIns="34288" anchor="ctr"/>
          <a:lstStyle/>
          <a:p>
            <a:pPr algn="ctr" fontAlgn="auto">
              <a:spcBef>
                <a:spcPts val="0"/>
              </a:spcBef>
              <a:spcAft>
                <a:spcPts val="0"/>
              </a:spcAft>
              <a:defRPr/>
            </a:pPr>
            <a:endParaRPr lang="en-US">
              <a:latin typeface="CiscoSans"/>
              <a:cs typeface="CiscoSans"/>
            </a:endParaRPr>
          </a:p>
        </p:txBody>
      </p:sp>
      <p:sp>
        <p:nvSpPr>
          <p:cNvPr id="12" name="Rectangle 11"/>
          <p:cNvSpPr/>
          <p:nvPr/>
        </p:nvSpPr>
        <p:spPr>
          <a:xfrm>
            <a:off x="334963" y="2271713"/>
            <a:ext cx="2522537" cy="2593975"/>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4" tIns="34288" rIns="68574" bIns="34288" anchor="ctr"/>
          <a:lstStyle/>
          <a:p>
            <a:pPr algn="ctr" fontAlgn="auto">
              <a:spcBef>
                <a:spcPts val="0"/>
              </a:spcBef>
              <a:spcAft>
                <a:spcPts val="0"/>
              </a:spcAft>
              <a:defRPr/>
            </a:pPr>
            <a:endParaRPr lang="en-US">
              <a:latin typeface="CiscoSans"/>
              <a:cs typeface="CiscoSans"/>
            </a:endParaRPr>
          </a:p>
        </p:txBody>
      </p:sp>
      <p:sp>
        <p:nvSpPr>
          <p:cNvPr id="13" name="Rectangle 12"/>
          <p:cNvSpPr/>
          <p:nvPr/>
        </p:nvSpPr>
        <p:spPr>
          <a:xfrm>
            <a:off x="2911475" y="2271713"/>
            <a:ext cx="4025900" cy="2593975"/>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4" tIns="34288" rIns="68574" bIns="34288" anchor="ctr"/>
          <a:lstStyle/>
          <a:p>
            <a:pPr algn="ctr" fontAlgn="auto">
              <a:spcBef>
                <a:spcPts val="0"/>
              </a:spcBef>
              <a:spcAft>
                <a:spcPts val="0"/>
              </a:spcAft>
              <a:defRPr/>
            </a:pPr>
            <a:endParaRPr lang="en-US">
              <a:latin typeface="CiscoSans"/>
              <a:cs typeface="CiscoSans"/>
            </a:endParaRPr>
          </a:p>
        </p:txBody>
      </p:sp>
      <p:sp>
        <p:nvSpPr>
          <p:cNvPr id="14" name="Rectangle 13"/>
          <p:cNvSpPr/>
          <p:nvPr/>
        </p:nvSpPr>
        <p:spPr>
          <a:xfrm>
            <a:off x="6980238" y="1262063"/>
            <a:ext cx="1838325" cy="2582862"/>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4" tIns="34288" rIns="68574" bIns="34288" anchor="ctr"/>
          <a:lstStyle/>
          <a:p>
            <a:pPr algn="ctr" fontAlgn="auto">
              <a:spcBef>
                <a:spcPts val="0"/>
              </a:spcBef>
              <a:spcAft>
                <a:spcPts val="0"/>
              </a:spcAft>
              <a:defRPr/>
            </a:pPr>
            <a:endParaRPr lang="en-US">
              <a:latin typeface="CiscoSans"/>
              <a:cs typeface="CiscoSans"/>
            </a:endParaRPr>
          </a:p>
        </p:txBody>
      </p:sp>
      <p:sp>
        <p:nvSpPr>
          <p:cNvPr id="15" name="Rectangle 14"/>
          <p:cNvSpPr/>
          <p:nvPr/>
        </p:nvSpPr>
        <p:spPr>
          <a:xfrm>
            <a:off x="6980238" y="3887788"/>
            <a:ext cx="1838325" cy="977900"/>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4" tIns="34288" rIns="68574" bIns="34288" anchor="ctr"/>
          <a:lstStyle/>
          <a:p>
            <a:pPr algn="ctr" fontAlgn="auto">
              <a:spcBef>
                <a:spcPts val="0"/>
              </a:spcBef>
              <a:spcAft>
                <a:spcPts val="0"/>
              </a:spcAft>
              <a:defRPr/>
            </a:pPr>
            <a:endParaRPr lang="en-US">
              <a:latin typeface="CiscoSans"/>
              <a:cs typeface="CiscoSans"/>
            </a:endParaRPr>
          </a:p>
        </p:txBody>
      </p:sp>
      <p:sp>
        <p:nvSpPr>
          <p:cNvPr id="49" name="Picture Placeholder 25"/>
          <p:cNvSpPr>
            <a:spLocks noGrp="1"/>
          </p:cNvSpPr>
          <p:nvPr>
            <p:ph type="pic" sz="quarter" idx="11"/>
          </p:nvPr>
        </p:nvSpPr>
        <p:spPr>
          <a:xfrm>
            <a:off x="3668995" y="233363"/>
            <a:ext cx="3267861" cy="1995489"/>
          </a:xfrm>
          <a:prstGeom prst="rect">
            <a:avLst/>
          </a:prstGeom>
          <a:solidFill>
            <a:schemeClr val="bg1">
              <a:alpha val="30000"/>
            </a:schemeClr>
          </a:solidFill>
          <a:ln>
            <a:solidFill>
              <a:schemeClr val="bg2"/>
            </a:solidFill>
          </a:ln>
          <a:effectLst/>
        </p:spPr>
        <p:txBody>
          <a:bodyPr vert="horz" lIns="68574" tIns="34288" rIns="68574" bIns="34288" rtlCol="0" anchor="ctr" anchorCtr="0">
            <a:normAutofit/>
          </a:bodyPr>
          <a:lstStyle>
            <a:lvl1pPr marL="0" indent="0" algn="ctr" defTabSz="685748" rtl="0" eaLnBrk="1" latinLnBrk="0" hangingPunct="1">
              <a:lnSpc>
                <a:spcPct val="95000"/>
              </a:lnSpc>
              <a:spcBef>
                <a:spcPts val="1080"/>
              </a:spcBef>
              <a:buClr>
                <a:srgbClr val="92D050"/>
              </a:buClr>
              <a:buSzPct val="90000"/>
              <a:buFont typeface="Arial" pitchFamily="34" charset="0"/>
              <a:buNone/>
              <a:tabLst/>
              <a:defRPr lang="en-US" sz="1500" b="0" i="0" kern="1200" baseline="0" dirty="0">
                <a:solidFill>
                  <a:schemeClr val="tx2"/>
                </a:solidFill>
                <a:latin typeface="+mn-lt"/>
                <a:ea typeface="+mn-ea"/>
                <a:cs typeface="Broadway" panose="04040905080B02020502" pitchFamily="82" charset="0"/>
              </a:defRPr>
            </a:lvl1pPr>
          </a:lstStyle>
          <a:p>
            <a:pPr lvl="0"/>
            <a:r>
              <a:rPr lang="en-US" noProof="0" smtClean="0"/>
              <a:t>Click icon to add picture</a:t>
            </a:r>
            <a:endParaRPr lang="en-US" noProof="0" dirty="0"/>
          </a:p>
        </p:txBody>
      </p:sp>
      <p:sp>
        <p:nvSpPr>
          <p:cNvPr id="26" name="Picture Placeholder 25"/>
          <p:cNvSpPr>
            <a:spLocks noGrp="1"/>
          </p:cNvSpPr>
          <p:nvPr>
            <p:ph type="pic" sz="quarter" idx="10"/>
          </p:nvPr>
        </p:nvSpPr>
        <p:spPr>
          <a:xfrm>
            <a:off x="320828" y="233363"/>
            <a:ext cx="3302001" cy="1995489"/>
          </a:xfrm>
          <a:prstGeom prst="rect">
            <a:avLst/>
          </a:prstGeom>
          <a:solidFill>
            <a:schemeClr val="bg1">
              <a:alpha val="30000"/>
            </a:schemeClr>
          </a:solidFill>
          <a:ln>
            <a:solidFill>
              <a:schemeClr val="bg2"/>
            </a:solidFill>
          </a:ln>
          <a:effectLst/>
        </p:spPr>
        <p:txBody>
          <a:bodyPr vert="horz" lIns="68574" tIns="34288" rIns="68574" bIns="34288" rtlCol="0" anchor="ctr" anchorCtr="0">
            <a:normAutofit/>
          </a:bodyPr>
          <a:lstStyle>
            <a:lvl1pPr marL="0" indent="0" algn="ctr" defTabSz="685748" rtl="0" eaLnBrk="1" latinLnBrk="0" hangingPunct="1">
              <a:lnSpc>
                <a:spcPct val="95000"/>
              </a:lnSpc>
              <a:spcBef>
                <a:spcPts val="1080"/>
              </a:spcBef>
              <a:buClr>
                <a:srgbClr val="92D050"/>
              </a:buClr>
              <a:buSzPct val="90000"/>
              <a:buFont typeface="Arial" pitchFamily="34" charset="0"/>
              <a:buNone/>
              <a:tabLst/>
              <a:defRPr lang="en-US" sz="1500" b="0" i="0" kern="1200" dirty="0">
                <a:solidFill>
                  <a:schemeClr val="tx2"/>
                </a:solidFill>
                <a:latin typeface="+mn-lt"/>
                <a:ea typeface="+mn-ea"/>
                <a:cs typeface="Broadway" panose="04040905080B02020502" pitchFamily="82" charset="0"/>
              </a:defRPr>
            </a:lvl1pPr>
          </a:lstStyle>
          <a:p>
            <a:pPr lvl="0"/>
            <a:r>
              <a:rPr lang="en-US" noProof="0" smtClean="0"/>
              <a:t>Click icon to add picture</a:t>
            </a:r>
            <a:endParaRPr lang="en-US" noProof="0" dirty="0"/>
          </a:p>
        </p:txBody>
      </p:sp>
      <p:sp>
        <p:nvSpPr>
          <p:cNvPr id="51" name="Picture Placeholder 25"/>
          <p:cNvSpPr>
            <a:spLocks noGrp="1"/>
          </p:cNvSpPr>
          <p:nvPr>
            <p:ph type="pic" sz="quarter" idx="12"/>
          </p:nvPr>
        </p:nvSpPr>
        <p:spPr>
          <a:xfrm>
            <a:off x="6979833" y="233363"/>
            <a:ext cx="1838730" cy="981076"/>
          </a:xfrm>
          <a:prstGeom prst="rect">
            <a:avLst/>
          </a:prstGeom>
          <a:solidFill>
            <a:schemeClr val="bg1">
              <a:alpha val="30000"/>
            </a:schemeClr>
          </a:solidFill>
          <a:ln>
            <a:solidFill>
              <a:schemeClr val="bg2"/>
            </a:solidFill>
          </a:ln>
          <a:effectLst/>
        </p:spPr>
        <p:txBody>
          <a:bodyPr vert="horz" lIns="68574" tIns="34288" rIns="68574" bIns="34288" rtlCol="0" anchor="ctr" anchorCtr="0">
            <a:normAutofit/>
          </a:bodyPr>
          <a:lstStyle>
            <a:lvl1pPr marL="0" indent="0" algn="ctr" defTabSz="685748" rtl="0" eaLnBrk="1" latinLnBrk="0" hangingPunct="1">
              <a:lnSpc>
                <a:spcPct val="95000"/>
              </a:lnSpc>
              <a:spcBef>
                <a:spcPts val="1080"/>
              </a:spcBef>
              <a:buClr>
                <a:srgbClr val="92D050"/>
              </a:buClr>
              <a:buSzPct val="90000"/>
              <a:buFont typeface="Arial" pitchFamily="34" charset="0"/>
              <a:buNone/>
              <a:tabLst/>
              <a:defRPr lang="en-US" sz="1500" b="0" i="0" kern="1200" dirty="0">
                <a:solidFill>
                  <a:schemeClr val="tx2"/>
                </a:solidFill>
                <a:latin typeface="+mn-lt"/>
                <a:ea typeface="+mn-ea"/>
                <a:cs typeface="Broadway" panose="04040905080B02020502" pitchFamily="82" charset="0"/>
              </a:defRPr>
            </a:lvl1pPr>
          </a:lstStyle>
          <a:p>
            <a:pPr lvl="0"/>
            <a:r>
              <a:rPr lang="en-US" noProof="0" smtClean="0"/>
              <a:t>Click icon to add picture</a:t>
            </a:r>
            <a:endParaRPr lang="en-US" noProof="0" dirty="0"/>
          </a:p>
        </p:txBody>
      </p:sp>
      <p:sp>
        <p:nvSpPr>
          <p:cNvPr id="53" name="Picture Placeholder 25"/>
          <p:cNvSpPr>
            <a:spLocks noGrp="1"/>
          </p:cNvSpPr>
          <p:nvPr>
            <p:ph type="pic" sz="quarter" idx="13"/>
          </p:nvPr>
        </p:nvSpPr>
        <p:spPr>
          <a:xfrm>
            <a:off x="320824" y="2271718"/>
            <a:ext cx="2537420" cy="2594201"/>
          </a:xfrm>
          <a:prstGeom prst="rect">
            <a:avLst/>
          </a:prstGeom>
          <a:solidFill>
            <a:schemeClr val="bg1">
              <a:alpha val="30000"/>
            </a:schemeClr>
          </a:solidFill>
          <a:ln>
            <a:solidFill>
              <a:schemeClr val="bg2"/>
            </a:solidFill>
          </a:ln>
          <a:effectLst/>
        </p:spPr>
        <p:txBody>
          <a:bodyPr vert="horz" lIns="68574" tIns="34288" rIns="68574" bIns="34288" rtlCol="0" anchor="ctr" anchorCtr="0">
            <a:normAutofit/>
          </a:bodyPr>
          <a:lstStyle>
            <a:lvl1pPr marL="0" indent="0" algn="ctr" defTabSz="685748" rtl="0" eaLnBrk="1" latinLnBrk="0" hangingPunct="1">
              <a:lnSpc>
                <a:spcPct val="95000"/>
              </a:lnSpc>
              <a:spcBef>
                <a:spcPts val="1080"/>
              </a:spcBef>
              <a:buClr>
                <a:srgbClr val="92D050"/>
              </a:buClr>
              <a:buSzPct val="90000"/>
              <a:buFont typeface="Arial" pitchFamily="34" charset="0"/>
              <a:buNone/>
              <a:tabLst/>
              <a:defRPr lang="en-US" sz="1500" b="0" i="0" kern="1200" dirty="0">
                <a:solidFill>
                  <a:schemeClr val="tx2"/>
                </a:solidFill>
                <a:latin typeface="+mn-lt"/>
                <a:ea typeface="+mn-ea"/>
                <a:cs typeface="Broadway" panose="04040905080B02020502" pitchFamily="82" charset="0"/>
              </a:defRPr>
            </a:lvl1pPr>
          </a:lstStyle>
          <a:p>
            <a:pPr lvl="0"/>
            <a:r>
              <a:rPr lang="en-US" noProof="0" smtClean="0"/>
              <a:t>Click icon to add picture</a:t>
            </a:r>
            <a:endParaRPr lang="en-US" noProof="0" dirty="0"/>
          </a:p>
        </p:txBody>
      </p:sp>
      <p:sp>
        <p:nvSpPr>
          <p:cNvPr id="55" name="Picture Placeholder 25"/>
          <p:cNvSpPr>
            <a:spLocks noGrp="1"/>
          </p:cNvSpPr>
          <p:nvPr>
            <p:ph type="pic" sz="quarter" idx="14"/>
          </p:nvPr>
        </p:nvSpPr>
        <p:spPr>
          <a:xfrm>
            <a:off x="2908334" y="2271718"/>
            <a:ext cx="4028516" cy="2594201"/>
          </a:xfrm>
          <a:prstGeom prst="rect">
            <a:avLst/>
          </a:prstGeom>
          <a:solidFill>
            <a:schemeClr val="bg1">
              <a:alpha val="30000"/>
            </a:schemeClr>
          </a:solidFill>
          <a:ln>
            <a:solidFill>
              <a:schemeClr val="bg2"/>
            </a:solidFill>
          </a:ln>
          <a:effectLst/>
        </p:spPr>
        <p:txBody>
          <a:bodyPr vert="horz" lIns="68574" tIns="34288" rIns="68574" bIns="34288" rtlCol="0" anchor="ctr" anchorCtr="0">
            <a:normAutofit/>
          </a:bodyPr>
          <a:lstStyle>
            <a:lvl1pPr marL="0" indent="0" algn="ctr" defTabSz="685748" rtl="0" eaLnBrk="1" latinLnBrk="0" hangingPunct="1">
              <a:lnSpc>
                <a:spcPct val="95000"/>
              </a:lnSpc>
              <a:spcBef>
                <a:spcPts val="1080"/>
              </a:spcBef>
              <a:buClr>
                <a:srgbClr val="92D050"/>
              </a:buClr>
              <a:buSzPct val="90000"/>
              <a:buFont typeface="Arial" pitchFamily="34" charset="0"/>
              <a:buNone/>
              <a:tabLst/>
              <a:defRPr lang="en-US" sz="1500" b="0" i="0" kern="1200" dirty="0">
                <a:solidFill>
                  <a:schemeClr val="tx2"/>
                </a:solidFill>
                <a:latin typeface="+mn-lt"/>
                <a:ea typeface="+mn-ea"/>
                <a:cs typeface="Broadway" panose="04040905080B02020502" pitchFamily="82" charset="0"/>
              </a:defRPr>
            </a:lvl1pPr>
          </a:lstStyle>
          <a:p>
            <a:pPr lvl="0"/>
            <a:r>
              <a:rPr lang="en-US" noProof="0" smtClean="0"/>
              <a:t>Click icon to add picture</a:t>
            </a:r>
            <a:endParaRPr lang="en-US" noProof="0" dirty="0"/>
          </a:p>
        </p:txBody>
      </p:sp>
      <p:sp>
        <p:nvSpPr>
          <p:cNvPr id="57" name="Picture Placeholder 25"/>
          <p:cNvSpPr>
            <a:spLocks noGrp="1"/>
          </p:cNvSpPr>
          <p:nvPr>
            <p:ph type="pic" sz="quarter" idx="15"/>
          </p:nvPr>
        </p:nvSpPr>
        <p:spPr>
          <a:xfrm>
            <a:off x="6979833" y="1257301"/>
            <a:ext cx="1838730" cy="2587058"/>
          </a:xfrm>
          <a:prstGeom prst="rect">
            <a:avLst/>
          </a:prstGeom>
          <a:solidFill>
            <a:schemeClr val="bg1">
              <a:alpha val="30000"/>
            </a:schemeClr>
          </a:solidFill>
          <a:ln>
            <a:solidFill>
              <a:schemeClr val="bg2"/>
            </a:solidFill>
          </a:ln>
          <a:effectLst/>
        </p:spPr>
        <p:txBody>
          <a:bodyPr vert="horz" lIns="68574" tIns="34288" rIns="68574" bIns="34288" rtlCol="0" anchor="ctr" anchorCtr="0">
            <a:normAutofit/>
          </a:bodyPr>
          <a:lstStyle>
            <a:lvl1pPr marL="0" indent="0" algn="ctr" defTabSz="685748" rtl="0" eaLnBrk="1" latinLnBrk="0" hangingPunct="1">
              <a:lnSpc>
                <a:spcPct val="95000"/>
              </a:lnSpc>
              <a:spcBef>
                <a:spcPts val="1080"/>
              </a:spcBef>
              <a:buClr>
                <a:srgbClr val="92D050"/>
              </a:buClr>
              <a:buSzPct val="90000"/>
              <a:buFont typeface="Arial" pitchFamily="34" charset="0"/>
              <a:buNone/>
              <a:tabLst/>
              <a:defRPr lang="en-US" sz="1500" b="0" i="0" kern="1200" dirty="0">
                <a:solidFill>
                  <a:schemeClr val="tx2"/>
                </a:solidFill>
                <a:latin typeface="+mn-lt"/>
                <a:ea typeface="+mn-ea"/>
                <a:cs typeface="Broadway" panose="04040905080B02020502" pitchFamily="82" charset="0"/>
              </a:defRPr>
            </a:lvl1pPr>
          </a:lstStyle>
          <a:p>
            <a:pPr lvl="0"/>
            <a:r>
              <a:rPr lang="en-US" noProof="0" smtClean="0"/>
              <a:t>Click icon to add picture</a:t>
            </a:r>
            <a:endParaRPr lang="en-US" noProof="0" dirty="0"/>
          </a:p>
        </p:txBody>
      </p:sp>
      <p:sp>
        <p:nvSpPr>
          <p:cNvPr id="59" name="Picture Placeholder 25"/>
          <p:cNvSpPr>
            <a:spLocks noGrp="1"/>
          </p:cNvSpPr>
          <p:nvPr>
            <p:ph type="pic" sz="quarter" idx="16"/>
          </p:nvPr>
        </p:nvSpPr>
        <p:spPr>
          <a:xfrm>
            <a:off x="6979833" y="3887223"/>
            <a:ext cx="1838730" cy="978694"/>
          </a:xfrm>
          <a:prstGeom prst="rect">
            <a:avLst/>
          </a:prstGeom>
          <a:solidFill>
            <a:schemeClr val="bg1">
              <a:alpha val="30000"/>
            </a:schemeClr>
          </a:solidFill>
          <a:ln>
            <a:solidFill>
              <a:schemeClr val="bg2"/>
            </a:solidFill>
          </a:ln>
          <a:effectLst/>
        </p:spPr>
        <p:txBody>
          <a:bodyPr vert="horz" lIns="68574" tIns="34288" rIns="68574" bIns="34288" rtlCol="0" anchor="ctr" anchorCtr="0">
            <a:normAutofit/>
          </a:bodyPr>
          <a:lstStyle>
            <a:lvl1pPr marL="0" indent="0" algn="ctr" defTabSz="685748" rtl="0" eaLnBrk="1" latinLnBrk="0" hangingPunct="1">
              <a:lnSpc>
                <a:spcPct val="95000"/>
              </a:lnSpc>
              <a:spcBef>
                <a:spcPts val="1080"/>
              </a:spcBef>
              <a:buClr>
                <a:srgbClr val="92D050"/>
              </a:buClr>
              <a:buSzPct val="90000"/>
              <a:buFont typeface="Arial" pitchFamily="34" charset="0"/>
              <a:buNone/>
              <a:tabLst/>
              <a:defRPr lang="en-US" sz="1500" b="0" i="0" kern="1200" dirty="0">
                <a:solidFill>
                  <a:schemeClr val="tx2"/>
                </a:solidFill>
                <a:latin typeface="+mn-lt"/>
                <a:ea typeface="+mn-ea"/>
                <a:cs typeface="Broadway" panose="04040905080B02020502" pitchFamily="82" charset="0"/>
              </a:defRPr>
            </a:lvl1pPr>
          </a:lstStyle>
          <a:p>
            <a:pPr lvl="0"/>
            <a:r>
              <a:rPr lang="en-US" noProof="0" smtClean="0"/>
              <a:t>Click icon to add picture</a:t>
            </a:r>
            <a:endParaRPr lang="en-US" noProof="0" dirty="0"/>
          </a:p>
        </p:txBody>
      </p:sp>
    </p:spTree>
    <p:extLst>
      <p:ext uri="{BB962C8B-B14F-4D97-AF65-F5344CB8AC3E}">
        <p14:creationId xmlns:p14="http://schemas.microsoft.com/office/powerpoint/2010/main" val="2303712829"/>
      </p:ext>
    </p:extLst>
  </p:cSld>
  <p:clrMapOvr>
    <a:overrideClrMapping bg1="dk1" tx1="lt1" bg2="dk2" tx2="lt2" accent1="accent1" accent2="accent2" accent3="accent3" accent4="accent4" accent5="accent5" accent6="accent6" hlink="hlink" folHlink="folHlink"/>
  </p:clrMapOvr>
  <p:transition spd="med">
    <p:fade/>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Blank Slide">
    <p:bg>
      <p:bgRef idx="1001">
        <a:schemeClr val="bg1"/>
      </p:bgRef>
    </p:bg>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a:xfrm>
            <a:off x="8409709" y="4671464"/>
            <a:ext cx="359666" cy="274637"/>
          </a:xfrm>
          <a:prstGeom prst="rect">
            <a:avLst/>
          </a:prstGeom>
        </p:spPr>
        <p:txBody>
          <a:bodyPr vert="horz" lIns="91440" tIns="45720" rIns="91440" bIns="45720" rtlCol="0" anchor="ctr"/>
          <a:lstStyle>
            <a:lvl1pPr algn="r">
              <a:defRPr lang="en-US" sz="600" kern="1200" smtClean="0">
                <a:solidFill>
                  <a:srgbClr val="000000">
                    <a:alpha val="25000"/>
                  </a:srgbClr>
                </a:solidFill>
                <a:latin typeface="+mn-lt"/>
                <a:ea typeface="+mn-ea"/>
                <a:cs typeface="CiscoSans Thin"/>
              </a:defRPr>
            </a:lvl1pPr>
          </a:lstStyle>
          <a:p>
            <a:fld id="{96A97DD0-5BE7-4856-A2A9-C42C6688E607}" type="slidenum">
              <a:rPr lang="en-US" smtClean="0"/>
              <a:pPr/>
              <a:t>‹#›</a:t>
            </a:fld>
            <a:endParaRPr lang="en-US" dirty="0"/>
          </a:p>
        </p:txBody>
      </p:sp>
    </p:spTree>
    <p:extLst>
      <p:ext uri="{BB962C8B-B14F-4D97-AF65-F5344CB8AC3E}">
        <p14:creationId xmlns:p14="http://schemas.microsoft.com/office/powerpoint/2010/main" val="1226400343"/>
      </p:ext>
    </p:extLst>
  </p:cSld>
  <p:clrMapOvr>
    <a:overrideClrMapping bg1="lt1" tx1="dk1" bg2="lt2" tx2="dk2" accent1="accent1" accent2="accent2" accent3="accent3" accent4="accent4" accent5="accent5" accent6="accent6" hlink="hlink" folHlink="folHlink"/>
  </p:clrMapOvr>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Wide screen video">
    <p:bg>
      <p:bgPr>
        <a:solidFill>
          <a:schemeClr val="tx1"/>
        </a:solidFill>
        <a:effectLst/>
      </p:bgPr>
    </p:bg>
    <p:spTree>
      <p:nvGrpSpPr>
        <p:cNvPr id="1" name=""/>
        <p:cNvGrpSpPr/>
        <p:nvPr/>
      </p:nvGrpSpPr>
      <p:grpSpPr>
        <a:xfrm>
          <a:off x="0" y="0"/>
          <a:ext cx="0" cy="0"/>
          <a:chOff x="0" y="0"/>
          <a:chExt cx="0" cy="0"/>
        </a:xfrm>
      </p:grpSpPr>
      <p:sp>
        <p:nvSpPr>
          <p:cNvPr id="40" name="Media Placeholder 39"/>
          <p:cNvSpPr>
            <a:spLocks noGrp="1"/>
          </p:cNvSpPr>
          <p:nvPr>
            <p:ph type="media" sz="quarter" idx="11"/>
          </p:nvPr>
        </p:nvSpPr>
        <p:spPr>
          <a:xfrm>
            <a:off x="528638" y="582930"/>
            <a:ext cx="8164931" cy="3319272"/>
          </a:xfrm>
          <a:prstGeom prst="rect">
            <a:avLst/>
          </a:prstGeom>
          <a:solidFill>
            <a:schemeClr val="tx1">
              <a:lumMod val="50000"/>
            </a:schemeClr>
          </a:solidFill>
          <a:ln>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vert="horz" lIns="68574" tIns="34288" rIns="68574" bIns="34288" rtlCol="0" anchor="ctr">
            <a:normAutofit/>
          </a:bodyPr>
          <a:lstStyle>
            <a:lvl1pPr marL="0" indent="0" algn="ctr" defTabSz="685748" rtl="0" eaLnBrk="1" latinLnBrk="0" hangingPunct="1">
              <a:lnSpc>
                <a:spcPct val="95000"/>
              </a:lnSpc>
              <a:spcBef>
                <a:spcPts val="1080"/>
              </a:spcBef>
              <a:buClr>
                <a:srgbClr val="92D050"/>
              </a:buClr>
              <a:buSzPct val="90000"/>
              <a:buFont typeface="Arial" pitchFamily="34" charset="0"/>
              <a:buNone/>
              <a:tabLst/>
              <a:defRPr lang="en-US" sz="1400" kern="1200" baseline="0" smtClean="0">
                <a:solidFill>
                  <a:schemeClr val="lt1"/>
                </a:solidFill>
                <a:latin typeface="+mn-lt"/>
                <a:ea typeface="+mn-ea"/>
                <a:cs typeface="CiscoSans"/>
              </a:defRPr>
            </a:lvl1pPr>
          </a:lstStyle>
          <a:p>
            <a:pPr lvl="0"/>
            <a:r>
              <a:rPr lang="en-US" noProof="0" smtClean="0"/>
              <a:t>Click icon to add media</a:t>
            </a:r>
            <a:endParaRPr lang="en-US" noProof="0" dirty="0"/>
          </a:p>
        </p:txBody>
      </p:sp>
      <p:sp>
        <p:nvSpPr>
          <p:cNvPr id="3" name="Slide Number Placeholder 1"/>
          <p:cNvSpPr>
            <a:spLocks noGrp="1"/>
          </p:cNvSpPr>
          <p:nvPr>
            <p:ph type="sldNum" sz="quarter" idx="4"/>
          </p:nvPr>
        </p:nvSpPr>
        <p:spPr>
          <a:xfrm>
            <a:off x="8409709" y="4671464"/>
            <a:ext cx="359666" cy="274637"/>
          </a:xfrm>
          <a:prstGeom prst="rect">
            <a:avLst/>
          </a:prstGeom>
        </p:spPr>
        <p:txBody>
          <a:bodyPr vert="horz" lIns="91440" tIns="45720" rIns="91440" bIns="45720" rtlCol="0" anchor="ctr"/>
          <a:lstStyle>
            <a:lvl1pPr algn="r">
              <a:defRPr lang="en-US" sz="600" kern="1200" smtClean="0">
                <a:solidFill>
                  <a:srgbClr val="000000">
                    <a:alpha val="25000"/>
                  </a:srgbClr>
                </a:solidFill>
                <a:latin typeface="+mn-lt"/>
                <a:ea typeface="+mn-ea"/>
                <a:cs typeface="CiscoSans Thin"/>
              </a:defRPr>
            </a:lvl1pPr>
          </a:lstStyle>
          <a:p>
            <a:fld id="{96A97DD0-5BE7-4856-A2A9-C42C6688E607}" type="slidenum">
              <a:rPr lang="en-US" smtClean="0"/>
              <a:pPr/>
              <a:t>‹#›</a:t>
            </a:fld>
            <a:endParaRPr lang="en-US" dirty="0"/>
          </a:p>
        </p:txBody>
      </p:sp>
    </p:spTree>
    <p:extLst>
      <p:ext uri="{BB962C8B-B14F-4D97-AF65-F5344CB8AC3E}">
        <p14:creationId xmlns:p14="http://schemas.microsoft.com/office/powerpoint/2010/main" val="1379044519"/>
      </p:ext>
    </p:extLst>
  </p:cSld>
  <p:clrMapOvr>
    <a:overrideClrMapping bg1="dk1" tx1="lt1" bg2="dk2" tx2="lt2" accent1="accent1" accent2="accent2" accent3="accent3" accent4="accent4" accent5="accent5" accent6="accent6" hlink="hlink" folHlink="folHlink"/>
  </p:clrMapOvr>
  <p:transition spd="med">
    <p:fade/>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tandard video">
    <p:bg>
      <p:bgPr>
        <a:solidFill>
          <a:schemeClr val="tx1"/>
        </a:solidFill>
        <a:effectLst/>
      </p:bgPr>
    </p:bg>
    <p:spTree>
      <p:nvGrpSpPr>
        <p:cNvPr id="1" name=""/>
        <p:cNvGrpSpPr/>
        <p:nvPr/>
      </p:nvGrpSpPr>
      <p:grpSpPr>
        <a:xfrm>
          <a:off x="0" y="0"/>
          <a:ext cx="0" cy="0"/>
          <a:chOff x="0" y="0"/>
          <a:chExt cx="0" cy="0"/>
        </a:xfrm>
      </p:grpSpPr>
      <p:sp>
        <p:nvSpPr>
          <p:cNvPr id="21" name="Media Placeholder 20"/>
          <p:cNvSpPr>
            <a:spLocks noGrp="1"/>
          </p:cNvSpPr>
          <p:nvPr>
            <p:ph type="media" sz="quarter" idx="10"/>
          </p:nvPr>
        </p:nvSpPr>
        <p:spPr>
          <a:xfrm>
            <a:off x="2179339" y="584002"/>
            <a:ext cx="4424562" cy="3319272"/>
          </a:xfrm>
          <a:prstGeom prst="rect">
            <a:avLst/>
          </a:prstGeom>
          <a:solidFill>
            <a:schemeClr val="tx1">
              <a:lumMod val="50000"/>
            </a:schemeClr>
          </a:solidFill>
          <a:ln>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vert="horz" lIns="68574" tIns="34288" rIns="68574" bIns="34288" rtlCol="0" anchor="ctr">
            <a:normAutofit/>
          </a:bodyPr>
          <a:lstStyle>
            <a:lvl1pPr marL="0" indent="0" algn="ctr" defTabSz="685748" rtl="0" eaLnBrk="1" latinLnBrk="0" hangingPunct="1">
              <a:lnSpc>
                <a:spcPct val="95000"/>
              </a:lnSpc>
              <a:spcBef>
                <a:spcPts val="1080"/>
              </a:spcBef>
              <a:buClr>
                <a:srgbClr val="92D050"/>
              </a:buClr>
              <a:buSzPct val="90000"/>
              <a:buFont typeface="Arial" pitchFamily="34" charset="0"/>
              <a:buNone/>
              <a:tabLst/>
              <a:defRPr lang="en-US" sz="1400" kern="1200">
                <a:solidFill>
                  <a:schemeClr val="lt1"/>
                </a:solidFill>
                <a:latin typeface="+mn-lt"/>
                <a:ea typeface="+mn-ea"/>
                <a:cs typeface="CiscoSans"/>
              </a:defRPr>
            </a:lvl1pPr>
          </a:lstStyle>
          <a:p>
            <a:pPr lvl="0"/>
            <a:r>
              <a:rPr lang="en-US" noProof="0" smtClean="0"/>
              <a:t>Click icon to add media</a:t>
            </a:r>
            <a:endParaRPr lang="en-US" noProof="0" dirty="0"/>
          </a:p>
        </p:txBody>
      </p:sp>
      <p:sp>
        <p:nvSpPr>
          <p:cNvPr id="3" name="Slide Number Placeholder 1"/>
          <p:cNvSpPr>
            <a:spLocks noGrp="1"/>
          </p:cNvSpPr>
          <p:nvPr>
            <p:ph type="sldNum" sz="quarter" idx="4"/>
          </p:nvPr>
        </p:nvSpPr>
        <p:spPr>
          <a:xfrm>
            <a:off x="8409709" y="4671464"/>
            <a:ext cx="359666" cy="274637"/>
          </a:xfrm>
          <a:prstGeom prst="rect">
            <a:avLst/>
          </a:prstGeom>
        </p:spPr>
        <p:txBody>
          <a:bodyPr vert="horz" lIns="91440" tIns="45720" rIns="91440" bIns="45720" rtlCol="0" anchor="ctr"/>
          <a:lstStyle>
            <a:lvl1pPr algn="r">
              <a:defRPr lang="en-US" sz="600" kern="1200" smtClean="0">
                <a:solidFill>
                  <a:srgbClr val="000000">
                    <a:alpha val="25000"/>
                  </a:srgbClr>
                </a:solidFill>
                <a:latin typeface="+mn-lt"/>
                <a:ea typeface="+mn-ea"/>
                <a:cs typeface="CiscoSans Thin"/>
              </a:defRPr>
            </a:lvl1pPr>
          </a:lstStyle>
          <a:p>
            <a:fld id="{96A97DD0-5BE7-4856-A2A9-C42C6688E607}" type="slidenum">
              <a:rPr lang="en-US" smtClean="0"/>
              <a:pPr/>
              <a:t>‹#›</a:t>
            </a:fld>
            <a:endParaRPr lang="en-US" dirty="0"/>
          </a:p>
        </p:txBody>
      </p:sp>
    </p:spTree>
    <p:extLst>
      <p:ext uri="{BB962C8B-B14F-4D97-AF65-F5344CB8AC3E}">
        <p14:creationId xmlns:p14="http://schemas.microsoft.com/office/powerpoint/2010/main" val="2922931793"/>
      </p:ext>
    </p:extLst>
  </p:cSld>
  <p:clrMapOvr>
    <a:overrideClrMapping bg1="dk1" tx1="lt1" bg2="dk2" tx2="lt2" accent1="accent1" accent2="accent2" accent3="accent3" accent4="accent4" accent5="accent5" accent6="accent6" hlink="hlink" folHlink="folHlink"/>
  </p:clrMapOvr>
  <p:transition spd="med">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Evaluation Layout">
    <p:spTree>
      <p:nvGrpSpPr>
        <p:cNvPr id="1" name=""/>
        <p:cNvGrpSpPr/>
        <p:nvPr/>
      </p:nvGrpSpPr>
      <p:grpSpPr>
        <a:xfrm>
          <a:off x="0" y="0"/>
          <a:ext cx="0" cy="0"/>
          <a:chOff x="0" y="0"/>
          <a:chExt cx="0" cy="0"/>
        </a:xfrm>
      </p:grpSpPr>
      <p:sp>
        <p:nvSpPr>
          <p:cNvPr id="12" name="Rectangle 11"/>
          <p:cNvSpPr/>
          <p:nvPr userDrawn="1"/>
        </p:nvSpPr>
        <p:spPr>
          <a:xfrm>
            <a:off x="304800" y="504248"/>
            <a:ext cx="6842579" cy="480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marL="6251" lvl="0" indent="-6251" algn="l" rtl="0" eaLnBrk="0" fontAlgn="base" hangingPunct="0">
              <a:lnSpc>
                <a:spcPct val="90000"/>
              </a:lnSpc>
              <a:spcBef>
                <a:spcPct val="0"/>
              </a:spcBef>
              <a:spcAft>
                <a:spcPct val="0"/>
              </a:spcAft>
            </a:pPr>
            <a:r>
              <a:rPr lang="en-US" sz="2800" b="0" kern="1200" baseline="0" dirty="0" smtClean="0">
                <a:solidFill>
                  <a:schemeClr val="tx1"/>
                </a:solidFill>
                <a:latin typeface="+mj-lt"/>
                <a:ea typeface="+mj-ea"/>
                <a:cs typeface="+mj-cs"/>
                <a:sym typeface="Arial" pitchFamily="34" charset="0"/>
              </a:rPr>
              <a:t>Complete Your Online Session Evaluation</a:t>
            </a:r>
            <a:endParaRPr lang="en-US" sz="2800" b="0" kern="1200" baseline="0" dirty="0">
              <a:solidFill>
                <a:schemeClr val="tx1"/>
              </a:solidFill>
              <a:latin typeface="+mj-lt"/>
              <a:ea typeface="+mj-ea"/>
              <a:cs typeface="+mj-cs"/>
              <a:sym typeface="Arial" pitchFamily="34" charset="0"/>
            </a:endParaRPr>
          </a:p>
        </p:txBody>
      </p:sp>
      <p:sp>
        <p:nvSpPr>
          <p:cNvPr id="3" name="TextBox 2"/>
          <p:cNvSpPr txBox="1"/>
          <p:nvPr userDrawn="1"/>
        </p:nvSpPr>
        <p:spPr>
          <a:xfrm>
            <a:off x="4724400" y="3790950"/>
            <a:ext cx="4191000" cy="677621"/>
          </a:xfrm>
          <a:prstGeom prst="rect">
            <a:avLst/>
          </a:prstGeom>
          <a:noFill/>
        </p:spPr>
        <p:txBody>
          <a:bodyPr wrap="square" rtlCol="0">
            <a:spAutoFit/>
          </a:bodyPr>
          <a:lstStyle/>
          <a:p>
            <a:pPr marL="0" marR="0" indent="0" algn="l" defTabSz="914400" rtl="0" eaLnBrk="1" fontAlgn="auto" latinLnBrk="0" hangingPunct="1">
              <a:lnSpc>
                <a:spcPct val="90000"/>
              </a:lnSpc>
              <a:spcBef>
                <a:spcPts val="600"/>
              </a:spcBef>
              <a:spcAft>
                <a:spcPts val="0"/>
              </a:spcAft>
              <a:buClrTx/>
              <a:buSzTx/>
              <a:buFontTx/>
              <a:buNone/>
              <a:tabLst/>
              <a:defRPr/>
            </a:pPr>
            <a:r>
              <a:rPr lang="en-US" sz="1400" dirty="0" smtClean="0">
                <a:solidFill>
                  <a:schemeClr val="tx1"/>
                </a:solidFill>
                <a:latin typeface="+mn-lt"/>
                <a:ea typeface="Apple LiGothic Medium" pitchFamily="2" charset="-120"/>
              </a:rPr>
              <a:t>Don’t forget: Cisco Live sessions will be available for viewing</a:t>
            </a:r>
            <a:r>
              <a:rPr lang="en-US" sz="1400" baseline="0" dirty="0" smtClean="0">
                <a:solidFill>
                  <a:schemeClr val="tx1"/>
                </a:solidFill>
                <a:latin typeface="+mn-lt"/>
                <a:ea typeface="Apple LiGothic Medium" pitchFamily="2" charset="-120"/>
              </a:rPr>
              <a:t> </a:t>
            </a:r>
            <a:r>
              <a:rPr lang="en-US" sz="1400" dirty="0" smtClean="0">
                <a:solidFill>
                  <a:schemeClr val="tx1"/>
                </a:solidFill>
                <a:latin typeface="+mn-lt"/>
                <a:ea typeface="Apple LiGothic Medium" pitchFamily="2" charset="-120"/>
              </a:rPr>
              <a:t>on-demand after the event at </a:t>
            </a:r>
            <a:r>
              <a:rPr lang="en-US" sz="1400" b="0" u="sng" cap="none" spc="0" dirty="0" smtClean="0">
                <a:ln>
                  <a:noFill/>
                </a:ln>
                <a:solidFill>
                  <a:srgbClr val="1F92D3"/>
                </a:solidFill>
                <a:effectLst/>
                <a:latin typeface="+mn-lt"/>
                <a:ea typeface="Apple LiGothic Medium" pitchFamily="2" charset="-120"/>
              </a:rPr>
              <a:t>CiscoLive.com/Online</a:t>
            </a:r>
            <a:endParaRPr lang="en-US" sz="1600" b="0" cap="none" spc="0" dirty="0" smtClean="0">
              <a:ln>
                <a:noFill/>
              </a:ln>
              <a:solidFill>
                <a:srgbClr val="1F92D3"/>
              </a:solidFill>
              <a:effectLst/>
              <a:latin typeface="+mn-lt"/>
            </a:endParaRP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821393" y="1128177"/>
            <a:ext cx="3936492" cy="2624328"/>
          </a:xfrm>
          <a:prstGeom prst="rect">
            <a:avLst/>
          </a:prstGeom>
        </p:spPr>
      </p:pic>
      <p:sp>
        <p:nvSpPr>
          <p:cNvPr id="6" name="Slide Number Placeholder 1"/>
          <p:cNvSpPr>
            <a:spLocks noGrp="1"/>
          </p:cNvSpPr>
          <p:nvPr>
            <p:ph type="sldNum" sz="quarter" idx="4"/>
          </p:nvPr>
        </p:nvSpPr>
        <p:spPr>
          <a:xfrm>
            <a:off x="8409709" y="4671464"/>
            <a:ext cx="359666" cy="274637"/>
          </a:xfrm>
          <a:prstGeom prst="rect">
            <a:avLst/>
          </a:prstGeom>
        </p:spPr>
        <p:txBody>
          <a:bodyPr vert="horz" lIns="91440" tIns="45720" rIns="91440" bIns="45720" rtlCol="0" anchor="ctr"/>
          <a:lstStyle>
            <a:lvl1pPr algn="r">
              <a:defRPr lang="en-US" sz="600" kern="1200" smtClean="0">
                <a:solidFill>
                  <a:srgbClr val="000000">
                    <a:alpha val="25000"/>
                  </a:srgbClr>
                </a:solidFill>
                <a:latin typeface="+mn-lt"/>
                <a:ea typeface="+mn-ea"/>
                <a:cs typeface="CiscoSans Thin"/>
              </a:defRPr>
            </a:lvl1pPr>
          </a:lstStyle>
          <a:p>
            <a:fld id="{96A97DD0-5BE7-4856-A2A9-C42C6688E607}" type="slidenum">
              <a:rPr lang="en-US" smtClean="0"/>
              <a:pPr/>
              <a:t>‹#›</a:t>
            </a:fld>
            <a:endParaRPr lang="en-US" dirty="0"/>
          </a:p>
        </p:txBody>
      </p:sp>
      <p:sp>
        <p:nvSpPr>
          <p:cNvPr id="7" name="Content Placeholder 2"/>
          <p:cNvSpPr txBox="1">
            <a:spLocks/>
          </p:cNvSpPr>
          <p:nvPr userDrawn="1"/>
        </p:nvSpPr>
        <p:spPr>
          <a:xfrm>
            <a:off x="353787" y="1077913"/>
            <a:ext cx="4119061" cy="3170099"/>
          </a:xfrm>
          <a:prstGeom prst="rect">
            <a:avLst/>
          </a:prstGeom>
        </p:spPr>
        <p:txBody>
          <a:bodyPr wrap="square">
            <a:spAutoFit/>
          </a:bodyPr>
          <a:lstStyle>
            <a:lvl1pPr marL="187523" indent="-185738" algn="l" rtl="0" eaLnBrk="0" fontAlgn="base" hangingPunct="0">
              <a:lnSpc>
                <a:spcPct val="90000"/>
              </a:lnSpc>
              <a:spcBef>
                <a:spcPts val="1200"/>
              </a:spcBef>
              <a:spcAft>
                <a:spcPct val="0"/>
              </a:spcAft>
              <a:buClr>
                <a:srgbClr val="0C65B7"/>
              </a:buClr>
              <a:buSzPct val="100000"/>
              <a:buFont typeface="Arial" panose="020B0604020202020204" pitchFamily="34" charset="0"/>
              <a:buChar char="•"/>
              <a:defRPr sz="1800">
                <a:solidFill>
                  <a:schemeClr val="tx1"/>
                </a:solidFill>
                <a:latin typeface="+mn-lt"/>
                <a:ea typeface="+mn-ea"/>
                <a:cs typeface="+mn-cs"/>
                <a:sym typeface="Arial" pitchFamily="34" charset="0"/>
              </a:defRPr>
            </a:lvl1pPr>
            <a:lvl2pPr marL="386656" indent="-193775" algn="l" rtl="0" eaLnBrk="0" fontAlgn="base" hangingPunct="0">
              <a:lnSpc>
                <a:spcPct val="90000"/>
              </a:lnSpc>
              <a:spcBef>
                <a:spcPts val="400"/>
              </a:spcBef>
              <a:spcAft>
                <a:spcPct val="0"/>
              </a:spcAft>
              <a:buClr>
                <a:srgbClr val="0C65B7"/>
              </a:buClr>
              <a:buSzPct val="100000"/>
              <a:buFont typeface="Arial"/>
              <a:buChar char="–"/>
              <a:defRPr sz="1600">
                <a:solidFill>
                  <a:schemeClr val="tx1"/>
                </a:solidFill>
                <a:latin typeface="+mn-lt"/>
                <a:ea typeface="+mn-ea"/>
                <a:cs typeface="+mn-cs"/>
                <a:sym typeface="Arial" pitchFamily="34" charset="0"/>
              </a:defRPr>
            </a:lvl2pPr>
            <a:lvl3pPr marL="546497" indent="-159842" algn="l" rtl="0" eaLnBrk="0" fontAlgn="base" hangingPunct="0">
              <a:lnSpc>
                <a:spcPct val="90000"/>
              </a:lnSpc>
              <a:spcBef>
                <a:spcPts val="200"/>
              </a:spcBef>
              <a:spcAft>
                <a:spcPct val="0"/>
              </a:spcAft>
              <a:buClr>
                <a:srgbClr val="0C65B7"/>
              </a:buClr>
              <a:buSzPct val="100000"/>
              <a:buFont typeface="Arial" panose="020B0604020202020204" pitchFamily="34" charset="0"/>
              <a:buChar char="•"/>
              <a:defRPr sz="1400">
                <a:solidFill>
                  <a:schemeClr val="tx1"/>
                </a:solidFill>
                <a:latin typeface="+mn-lt"/>
                <a:ea typeface="+mn-ea"/>
                <a:cs typeface="+mn-cs"/>
                <a:sym typeface="Arial" pitchFamily="34" charset="0"/>
              </a:defRPr>
            </a:lvl3pPr>
            <a:lvl4pPr marL="706339" indent="-159842" algn="l" rtl="0" eaLnBrk="0" fontAlgn="base" hangingPunct="0">
              <a:lnSpc>
                <a:spcPct val="90000"/>
              </a:lnSpc>
              <a:spcBef>
                <a:spcPts val="200"/>
              </a:spcBef>
              <a:spcAft>
                <a:spcPct val="0"/>
              </a:spcAft>
              <a:buClr>
                <a:srgbClr val="0C65B7"/>
              </a:buClr>
              <a:buSzPct val="100000"/>
              <a:buFont typeface="Arial" pitchFamily="34" charset="0"/>
              <a:buChar char="–"/>
              <a:defRPr sz="1100">
                <a:solidFill>
                  <a:schemeClr val="tx1"/>
                </a:solidFill>
                <a:latin typeface="+mn-lt"/>
                <a:ea typeface="+mn-ea"/>
                <a:cs typeface="+mn-cs"/>
                <a:sym typeface="Arial" pitchFamily="34" charset="0"/>
              </a:defRPr>
            </a:lvl4pPr>
            <a:lvl5pPr marL="773311" indent="-66973" algn="l" rtl="0" eaLnBrk="0" fontAlgn="base" hangingPunct="0">
              <a:lnSpc>
                <a:spcPct val="95000"/>
              </a:lnSpc>
              <a:spcBef>
                <a:spcPts val="675"/>
              </a:spcBef>
              <a:spcAft>
                <a:spcPct val="0"/>
              </a:spcAft>
              <a:buClr>
                <a:srgbClr val="FFFFFF"/>
              </a:buClr>
              <a:buSzPct val="100000"/>
              <a:buFont typeface="Arial" pitchFamily="34" charset="0"/>
              <a:buChar char="»"/>
              <a:defRPr>
                <a:solidFill>
                  <a:schemeClr val="tx2"/>
                </a:solidFill>
                <a:latin typeface="+mn-lt"/>
                <a:ea typeface="+mn-ea"/>
                <a:cs typeface="+mn-cs"/>
                <a:sym typeface="Arial" pitchFamily="34" charset="0"/>
              </a:defRPr>
            </a:lvl5pPr>
            <a:lvl6pPr marL="1416248" indent="-128588" algn="l" rtl="0" fontAlgn="base">
              <a:lnSpc>
                <a:spcPct val="95000"/>
              </a:lnSpc>
              <a:spcBef>
                <a:spcPts val="1013"/>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6pPr>
            <a:lvl7pPr marL="1673423" indent="-128588" algn="l" rtl="0" fontAlgn="base">
              <a:lnSpc>
                <a:spcPct val="95000"/>
              </a:lnSpc>
              <a:spcBef>
                <a:spcPts val="1013"/>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7pPr>
            <a:lvl8pPr marL="1930598" indent="-128588" algn="l" rtl="0" fontAlgn="base">
              <a:lnSpc>
                <a:spcPct val="95000"/>
              </a:lnSpc>
              <a:spcBef>
                <a:spcPts val="1013"/>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8pPr>
            <a:lvl9pPr marL="2187773" indent="-128588" algn="l" rtl="0" fontAlgn="base">
              <a:lnSpc>
                <a:spcPct val="95000"/>
              </a:lnSpc>
              <a:spcBef>
                <a:spcPts val="1013"/>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9pPr>
          </a:lstStyle>
          <a:p>
            <a:pPr>
              <a:buClr>
                <a:schemeClr val="tx1"/>
              </a:buClr>
              <a:buSzPct val="80000"/>
            </a:pPr>
            <a:r>
              <a:rPr lang="en-US" sz="2000" b="0" kern="1200" dirty="0" smtClean="0">
                <a:solidFill>
                  <a:schemeClr val="tx1"/>
                </a:solidFill>
                <a:latin typeface="+mn-lt"/>
                <a:ea typeface="+mn-ea"/>
                <a:cs typeface="+mn-cs"/>
                <a:sym typeface="Arial" pitchFamily="34" charset="0"/>
              </a:rPr>
              <a:t>Give us your feedback to be entered into a Daily Survey Drawing. A daily winner </a:t>
            </a:r>
            <a:br>
              <a:rPr lang="en-US" sz="2000" b="0" kern="1200" dirty="0" smtClean="0">
                <a:solidFill>
                  <a:schemeClr val="tx1"/>
                </a:solidFill>
                <a:latin typeface="+mn-lt"/>
                <a:ea typeface="+mn-ea"/>
                <a:cs typeface="+mn-cs"/>
                <a:sym typeface="Arial" pitchFamily="34" charset="0"/>
              </a:rPr>
            </a:br>
            <a:r>
              <a:rPr lang="en-US" sz="2000" b="0" kern="1200" dirty="0" smtClean="0">
                <a:solidFill>
                  <a:schemeClr val="tx1"/>
                </a:solidFill>
                <a:latin typeface="+mn-lt"/>
                <a:ea typeface="+mn-ea"/>
                <a:cs typeface="+mn-cs"/>
                <a:sym typeface="Arial" pitchFamily="34" charset="0"/>
              </a:rPr>
              <a:t>will receive a $750 Amazon </a:t>
            </a:r>
            <a:br>
              <a:rPr lang="en-US" sz="2000" b="0" kern="1200" dirty="0" smtClean="0">
                <a:solidFill>
                  <a:schemeClr val="tx1"/>
                </a:solidFill>
                <a:latin typeface="+mn-lt"/>
                <a:ea typeface="+mn-ea"/>
                <a:cs typeface="+mn-cs"/>
                <a:sym typeface="Arial" pitchFamily="34" charset="0"/>
              </a:rPr>
            </a:br>
            <a:r>
              <a:rPr lang="en-US" sz="2000" b="0" kern="1200" dirty="0" smtClean="0">
                <a:solidFill>
                  <a:schemeClr val="tx1"/>
                </a:solidFill>
                <a:latin typeface="+mn-lt"/>
                <a:ea typeface="+mn-ea"/>
                <a:cs typeface="+mn-cs"/>
                <a:sym typeface="Arial" pitchFamily="34" charset="0"/>
              </a:rPr>
              <a:t>gift card.</a:t>
            </a:r>
          </a:p>
          <a:p>
            <a:pPr>
              <a:buClr>
                <a:schemeClr val="tx1"/>
              </a:buClr>
              <a:buSzPct val="80000"/>
            </a:pPr>
            <a:r>
              <a:rPr lang="en-US" sz="2000" b="0" kern="1200" dirty="0" smtClean="0">
                <a:solidFill>
                  <a:schemeClr val="tx1"/>
                </a:solidFill>
                <a:latin typeface="+mn-lt"/>
                <a:ea typeface="+mn-ea"/>
                <a:cs typeface="+mn-cs"/>
                <a:sym typeface="Arial" pitchFamily="34" charset="0"/>
              </a:rPr>
              <a:t>Complete your session surveys though the Cisco Live mobile app or your computer on </a:t>
            </a:r>
            <a:br>
              <a:rPr lang="en-US" sz="2000" b="0" kern="1200" dirty="0" smtClean="0">
                <a:solidFill>
                  <a:schemeClr val="tx1"/>
                </a:solidFill>
                <a:latin typeface="+mn-lt"/>
                <a:ea typeface="+mn-ea"/>
                <a:cs typeface="+mn-cs"/>
                <a:sym typeface="Arial" pitchFamily="34" charset="0"/>
              </a:rPr>
            </a:br>
            <a:r>
              <a:rPr lang="en-US" sz="2000" b="0" kern="1200" dirty="0" smtClean="0">
                <a:solidFill>
                  <a:schemeClr val="tx1"/>
                </a:solidFill>
                <a:latin typeface="+mn-lt"/>
                <a:ea typeface="+mn-ea"/>
                <a:cs typeface="+mn-cs"/>
                <a:sym typeface="Arial" pitchFamily="34" charset="0"/>
              </a:rPr>
              <a:t>Cisco Live Connect.</a:t>
            </a:r>
            <a:endParaRPr lang="en-US" sz="2000" b="0" u="sng" dirty="0" smtClean="0">
              <a:solidFill>
                <a:schemeClr val="tx1"/>
              </a:solidFill>
              <a:sym typeface="Arial" charset="0"/>
            </a:endParaRPr>
          </a:p>
          <a:p>
            <a:pPr>
              <a:buClrTx/>
              <a:buSzPct val="80000"/>
            </a:pPr>
            <a:endParaRPr lang="en-US" sz="2000" b="0" u="sng" dirty="0">
              <a:solidFill>
                <a:schemeClr val="tx1"/>
              </a:solidFill>
              <a:sym typeface="Arial" charset="0"/>
            </a:endParaRPr>
          </a:p>
        </p:txBody>
      </p:sp>
    </p:spTree>
    <p:extLst>
      <p:ext uri="{BB962C8B-B14F-4D97-AF65-F5344CB8AC3E}">
        <p14:creationId xmlns:p14="http://schemas.microsoft.com/office/powerpoint/2010/main" val="2329502244"/>
      </p:ext>
    </p:extLst>
  </p:cSld>
  <p:clrMapOvr>
    <a:masterClrMapping/>
  </p:clrMapOvr>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Thank You">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286"/>
            <a:ext cx="9144000" cy="5148072"/>
          </a:xfrm>
          <a:prstGeom prst="rect">
            <a:avLst/>
          </a:prstGeom>
        </p:spPr>
      </p:pic>
      <p:sp>
        <p:nvSpPr>
          <p:cNvPr id="13" name="Title 1"/>
          <p:cNvSpPr txBox="1">
            <a:spLocks/>
          </p:cNvSpPr>
          <p:nvPr userDrawn="1"/>
        </p:nvSpPr>
        <p:spPr>
          <a:xfrm>
            <a:off x="2449068" y="2182395"/>
            <a:ext cx="4245864" cy="838200"/>
          </a:xfrm>
          <a:prstGeom prst="rect">
            <a:avLst/>
          </a:prstGeom>
        </p:spPr>
        <p:txBody>
          <a:bodyPr anchor="ctr"/>
          <a:lstStyle>
            <a:lvl1pPr marL="6251" indent="-6251" algn="l" rtl="0" eaLnBrk="0" fontAlgn="base" hangingPunct="0">
              <a:lnSpc>
                <a:spcPct val="90000"/>
              </a:lnSpc>
              <a:spcBef>
                <a:spcPct val="0"/>
              </a:spcBef>
              <a:spcAft>
                <a:spcPct val="0"/>
              </a:spcAft>
              <a:defRPr sz="2800" b="0">
                <a:solidFill>
                  <a:schemeClr val="accent1"/>
                </a:solidFill>
                <a:latin typeface="+mj-lt"/>
                <a:ea typeface="+mj-ea"/>
                <a:cs typeface="+mj-cs"/>
                <a:sym typeface="Arial" pitchFamily="34" charset="0"/>
              </a:defRPr>
            </a:lvl1pPr>
            <a:lvl2pPr marL="6251" indent="-6251" algn="l" rtl="0" eaLnBrk="0" fontAlgn="base" hangingPunct="0">
              <a:lnSpc>
                <a:spcPct val="90000"/>
              </a:lnSpc>
              <a:spcBef>
                <a:spcPct val="0"/>
              </a:spcBef>
              <a:spcAft>
                <a:spcPct val="0"/>
              </a:spcAft>
              <a:defRPr sz="2700" b="1">
                <a:solidFill>
                  <a:srgbClr val="B1059D"/>
                </a:solidFill>
                <a:latin typeface="Arial" pitchFamily="-107" charset="0"/>
                <a:ea typeface="Apple LiGothic Medium" pitchFamily="-107" charset="-120"/>
                <a:cs typeface="Apple LiGothic Medium" pitchFamily="-107" charset="-120"/>
                <a:sym typeface="Arial" pitchFamily="34" charset="0"/>
              </a:defRPr>
            </a:lvl2pPr>
            <a:lvl3pPr marL="6251" indent="-6251" algn="l" rtl="0" eaLnBrk="0" fontAlgn="base" hangingPunct="0">
              <a:lnSpc>
                <a:spcPct val="90000"/>
              </a:lnSpc>
              <a:spcBef>
                <a:spcPct val="0"/>
              </a:spcBef>
              <a:spcAft>
                <a:spcPct val="0"/>
              </a:spcAft>
              <a:defRPr sz="2700" b="1">
                <a:solidFill>
                  <a:srgbClr val="B1059D"/>
                </a:solidFill>
                <a:latin typeface="Arial" pitchFamily="-107" charset="0"/>
                <a:ea typeface="Apple LiGothic Medium" pitchFamily="-107" charset="-120"/>
                <a:cs typeface="Apple LiGothic Medium" pitchFamily="-107" charset="-120"/>
                <a:sym typeface="Arial" pitchFamily="34" charset="0"/>
              </a:defRPr>
            </a:lvl3pPr>
            <a:lvl4pPr marL="6251" indent="-6251" algn="l" rtl="0" eaLnBrk="0" fontAlgn="base" hangingPunct="0">
              <a:lnSpc>
                <a:spcPct val="90000"/>
              </a:lnSpc>
              <a:spcBef>
                <a:spcPct val="0"/>
              </a:spcBef>
              <a:spcAft>
                <a:spcPct val="0"/>
              </a:spcAft>
              <a:defRPr sz="2700" b="1">
                <a:solidFill>
                  <a:srgbClr val="B1059D"/>
                </a:solidFill>
                <a:latin typeface="Arial" pitchFamily="-107" charset="0"/>
                <a:ea typeface="Apple LiGothic Medium" pitchFamily="-107" charset="-120"/>
                <a:cs typeface="Apple LiGothic Medium" pitchFamily="-107" charset="-120"/>
                <a:sym typeface="Arial" pitchFamily="34" charset="0"/>
              </a:defRPr>
            </a:lvl4pPr>
            <a:lvl5pPr marL="6251" indent="-6251" algn="l" rtl="0" eaLnBrk="0" fontAlgn="base" hangingPunct="0">
              <a:lnSpc>
                <a:spcPct val="90000"/>
              </a:lnSpc>
              <a:spcBef>
                <a:spcPct val="0"/>
              </a:spcBef>
              <a:spcAft>
                <a:spcPct val="0"/>
              </a:spcAft>
              <a:defRPr sz="2700" b="1">
                <a:solidFill>
                  <a:srgbClr val="B1059D"/>
                </a:solidFill>
                <a:latin typeface="Arial" pitchFamily="-107" charset="0"/>
                <a:ea typeface="Apple LiGothic Medium" pitchFamily="-107" charset="-120"/>
                <a:cs typeface="Apple LiGothic Medium" pitchFamily="-107" charset="-120"/>
                <a:sym typeface="Arial" pitchFamily="34" charset="0"/>
              </a:defRPr>
            </a:lvl5pPr>
            <a:lvl6pPr marL="263426" algn="l" rtl="0" fontAlgn="base">
              <a:lnSpc>
                <a:spcPct val="90000"/>
              </a:lnSpc>
              <a:spcBef>
                <a:spcPct val="0"/>
              </a:spcBef>
              <a:spcAft>
                <a:spcPct val="0"/>
              </a:spcAft>
              <a:defRPr sz="2700" b="1">
                <a:solidFill>
                  <a:srgbClr val="1EB9E4"/>
                </a:solidFill>
                <a:latin typeface="Arial" pitchFamily="-107" charset="0"/>
                <a:ea typeface="Apple LiGothic Medium" pitchFamily="-107" charset="-120"/>
                <a:cs typeface="Apple LiGothic Medium" pitchFamily="-107" charset="-120"/>
                <a:sym typeface="Arial" pitchFamily="-107" charset="0"/>
              </a:defRPr>
            </a:lvl6pPr>
            <a:lvl7pPr marL="520601" algn="l" rtl="0" fontAlgn="base">
              <a:lnSpc>
                <a:spcPct val="90000"/>
              </a:lnSpc>
              <a:spcBef>
                <a:spcPct val="0"/>
              </a:spcBef>
              <a:spcAft>
                <a:spcPct val="0"/>
              </a:spcAft>
              <a:defRPr sz="2700" b="1">
                <a:solidFill>
                  <a:srgbClr val="1EB9E4"/>
                </a:solidFill>
                <a:latin typeface="Arial" pitchFamily="-107" charset="0"/>
                <a:ea typeface="Apple LiGothic Medium" pitchFamily="-107" charset="-120"/>
                <a:cs typeface="Apple LiGothic Medium" pitchFamily="-107" charset="-120"/>
                <a:sym typeface="Arial" pitchFamily="-107" charset="0"/>
              </a:defRPr>
            </a:lvl7pPr>
            <a:lvl8pPr marL="777776" algn="l" rtl="0" fontAlgn="base">
              <a:lnSpc>
                <a:spcPct val="90000"/>
              </a:lnSpc>
              <a:spcBef>
                <a:spcPct val="0"/>
              </a:spcBef>
              <a:spcAft>
                <a:spcPct val="0"/>
              </a:spcAft>
              <a:defRPr sz="2700" b="1">
                <a:solidFill>
                  <a:srgbClr val="1EB9E4"/>
                </a:solidFill>
                <a:latin typeface="Arial" pitchFamily="-107" charset="0"/>
                <a:ea typeface="Apple LiGothic Medium" pitchFamily="-107" charset="-120"/>
                <a:cs typeface="Apple LiGothic Medium" pitchFamily="-107" charset="-120"/>
                <a:sym typeface="Arial" pitchFamily="-107" charset="0"/>
              </a:defRPr>
            </a:lvl8pPr>
            <a:lvl9pPr marL="1034951" algn="l" rtl="0" fontAlgn="base">
              <a:lnSpc>
                <a:spcPct val="90000"/>
              </a:lnSpc>
              <a:spcBef>
                <a:spcPct val="0"/>
              </a:spcBef>
              <a:spcAft>
                <a:spcPct val="0"/>
              </a:spcAft>
              <a:defRPr sz="2700" b="1">
                <a:solidFill>
                  <a:srgbClr val="1EB9E4"/>
                </a:solidFill>
                <a:latin typeface="Arial" pitchFamily="-107" charset="0"/>
                <a:ea typeface="Apple LiGothic Medium" pitchFamily="-107" charset="-120"/>
                <a:cs typeface="Apple LiGothic Medium" pitchFamily="-107" charset="-120"/>
                <a:sym typeface="Arial" pitchFamily="-107" charset="0"/>
              </a:defRPr>
            </a:lvl9pPr>
          </a:lstStyle>
          <a:p>
            <a:pPr algn="ctr"/>
            <a:r>
              <a:rPr lang="en-US" sz="4000" i="1" dirty="0" smtClean="0">
                <a:solidFill>
                  <a:schemeClr val="bg1"/>
                </a:solidFill>
              </a:rPr>
              <a:t>Thank you</a:t>
            </a:r>
            <a:endParaRPr lang="en-US" sz="4000" i="1" dirty="0">
              <a:solidFill>
                <a:schemeClr val="bg1"/>
              </a:solidFill>
            </a:endParaRPr>
          </a:p>
        </p:txBody>
      </p:sp>
      <p:pic>
        <p:nvPicPr>
          <p:cNvPr id="5" name="Picture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4413" y="4565591"/>
            <a:ext cx="1040237" cy="349520"/>
          </a:xfrm>
          <a:prstGeom prst="rect">
            <a:avLst/>
          </a:prstGeom>
        </p:spPr>
      </p:pic>
      <p:sp>
        <p:nvSpPr>
          <p:cNvPr id="8" name="Slide Number Placeholder 1"/>
          <p:cNvSpPr>
            <a:spLocks noGrp="1"/>
          </p:cNvSpPr>
          <p:nvPr>
            <p:ph type="sldNum" sz="quarter" idx="4"/>
          </p:nvPr>
        </p:nvSpPr>
        <p:spPr>
          <a:xfrm>
            <a:off x="8409709" y="4671464"/>
            <a:ext cx="359666" cy="274637"/>
          </a:xfrm>
          <a:prstGeom prst="rect">
            <a:avLst/>
          </a:prstGeom>
        </p:spPr>
        <p:txBody>
          <a:bodyPr vert="horz" lIns="91440" tIns="45720" rIns="91440" bIns="45720" rtlCol="0" anchor="ctr"/>
          <a:lstStyle>
            <a:lvl1pPr algn="r">
              <a:defRPr lang="en-US" sz="600" kern="1200" smtClean="0">
                <a:solidFill>
                  <a:schemeClr val="bg1">
                    <a:alpha val="60000"/>
                  </a:schemeClr>
                </a:solidFill>
                <a:latin typeface="+mn-lt"/>
                <a:ea typeface="+mn-ea"/>
                <a:cs typeface="CiscoSans Thin"/>
              </a:defRPr>
            </a:lvl1pPr>
          </a:lstStyle>
          <a:p>
            <a:fld id="{96A97DD0-5BE7-4856-A2A9-C42C6688E607}" type="slidenum">
              <a:rPr lang="en-US" smtClean="0"/>
              <a:pPr/>
              <a:t>‹#›</a:t>
            </a:fld>
            <a:endParaRPr lang="en-US" dirty="0"/>
          </a:p>
        </p:txBody>
      </p:sp>
      <p:sp>
        <p:nvSpPr>
          <p:cNvPr id="10" name="Rectangle 4"/>
          <p:cNvSpPr>
            <a:spLocks noChangeArrowheads="1"/>
          </p:cNvSpPr>
          <p:nvPr userDrawn="1"/>
        </p:nvSpPr>
        <p:spPr bwMode="ltGray">
          <a:xfrm>
            <a:off x="5985510" y="4731524"/>
            <a:ext cx="2472136" cy="154518"/>
          </a:xfrm>
          <a:prstGeom prst="rect">
            <a:avLst/>
          </a:prstGeom>
          <a:noFill/>
          <a:ln w="9525">
            <a:noFill/>
            <a:miter lim="800000"/>
            <a:headEnd/>
            <a:tailEnd/>
          </a:ln>
          <a:effectLst/>
        </p:spPr>
        <p:txBody>
          <a:bodyPr wrap="square" lIns="61586" tIns="30792" rIns="61586" bIns="30792" anchor="b">
            <a:spAutoFit/>
          </a:bodyPr>
          <a:lstStyle/>
          <a:p>
            <a:pPr marL="0" marR="0" indent="0" algn="r" defTabSz="610744" rtl="0" eaLnBrk="1" fontAlgn="auto" latinLnBrk="0" hangingPunct="1">
              <a:lnSpc>
                <a:spcPct val="100000"/>
              </a:lnSpc>
              <a:spcBef>
                <a:spcPts val="0"/>
              </a:spcBef>
              <a:spcAft>
                <a:spcPts val="0"/>
              </a:spcAft>
              <a:buClrTx/>
              <a:buSzTx/>
              <a:buFontTx/>
              <a:buNone/>
              <a:tabLst/>
              <a:defRPr/>
            </a:pPr>
            <a:r>
              <a:rPr lang="en-US" sz="600" dirty="0" smtClean="0">
                <a:solidFill>
                  <a:schemeClr val="bg1">
                    <a:alpha val="60000"/>
                  </a:schemeClr>
                </a:solidFill>
                <a:latin typeface="+mn-lt"/>
                <a:ea typeface="+mn-ea"/>
                <a:cs typeface="CiscoSans Thin"/>
              </a:rPr>
              <a:t>© 2015  </a:t>
            </a:r>
            <a:r>
              <a:rPr lang="en-US" sz="600" dirty="0">
                <a:solidFill>
                  <a:schemeClr val="bg1">
                    <a:alpha val="60000"/>
                  </a:schemeClr>
                </a:solidFill>
                <a:latin typeface="+mn-lt"/>
                <a:ea typeface="+mn-ea"/>
                <a:cs typeface="CiscoSans Thin"/>
              </a:rPr>
              <a:t>Cisco and/or its affiliates. All rights reserved.   Cisco </a:t>
            </a:r>
            <a:r>
              <a:rPr lang="en-US" sz="600" dirty="0" smtClean="0">
                <a:solidFill>
                  <a:schemeClr val="bg1">
                    <a:alpha val="60000"/>
                  </a:schemeClr>
                </a:solidFill>
                <a:latin typeface="+mn-lt"/>
                <a:ea typeface="+mn-ea"/>
                <a:cs typeface="CiscoSans Thin"/>
              </a:rPr>
              <a:t>Public</a:t>
            </a:r>
            <a:endParaRPr lang="en-US" sz="600" dirty="0">
              <a:solidFill>
                <a:schemeClr val="bg1">
                  <a:alpha val="60000"/>
                </a:schemeClr>
              </a:solidFill>
              <a:latin typeface="+mn-lt"/>
              <a:ea typeface="+mn-ea"/>
              <a:cs typeface="CiscoSans Thin"/>
            </a:endParaRPr>
          </a:p>
        </p:txBody>
      </p:sp>
      <p:sp>
        <p:nvSpPr>
          <p:cNvPr id="12" name="Rectangle 4"/>
          <p:cNvSpPr>
            <a:spLocks noChangeArrowheads="1"/>
          </p:cNvSpPr>
          <p:nvPr userDrawn="1"/>
        </p:nvSpPr>
        <p:spPr bwMode="ltGray">
          <a:xfrm>
            <a:off x="3561080" y="4731524"/>
            <a:ext cx="2310130"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auto" latinLnBrk="0" hangingPunct="1">
              <a:lnSpc>
                <a:spcPct val="100000"/>
              </a:lnSpc>
              <a:spcBef>
                <a:spcPts val="0"/>
              </a:spcBef>
              <a:spcAft>
                <a:spcPts val="0"/>
              </a:spcAft>
              <a:buClrTx/>
              <a:buSzTx/>
              <a:buFontTx/>
              <a:buNone/>
              <a:tabLst/>
              <a:defRPr/>
            </a:pPr>
            <a:r>
              <a:rPr lang="en-US" sz="600" kern="1200" noProof="0" smtClean="0">
                <a:solidFill>
                  <a:schemeClr val="bg1">
                    <a:alpha val="60000"/>
                  </a:schemeClr>
                </a:solidFill>
                <a:latin typeface="+mn-lt"/>
                <a:ea typeface="+mn-ea"/>
                <a:cs typeface="CiscoSans Thin"/>
              </a:rPr>
              <a:t>Presentation ID</a:t>
            </a:r>
            <a:endParaRPr lang="en-US" sz="600" kern="1200" noProof="0" dirty="0">
              <a:solidFill>
                <a:schemeClr val="bg1">
                  <a:alpha val="60000"/>
                </a:schemeClr>
              </a:solidFill>
              <a:latin typeface="+mn-lt"/>
              <a:ea typeface="+mn-ea"/>
              <a:cs typeface="CiscoSans Thin"/>
            </a:endParaRPr>
          </a:p>
        </p:txBody>
      </p:sp>
    </p:spTree>
    <p:extLst>
      <p:ext uri="{BB962C8B-B14F-4D97-AF65-F5344CB8AC3E}">
        <p14:creationId xmlns:p14="http://schemas.microsoft.com/office/powerpoint/2010/main" val="3592626679"/>
      </p:ext>
    </p:extLst>
  </p:cSld>
  <p:clrMapOvr>
    <a:masterClrMapping/>
  </p:clrMapOvr>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Agend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286"/>
            <a:ext cx="9144000" cy="5148072"/>
          </a:xfrm>
          <a:prstGeom prst="rect">
            <a:avLst/>
          </a:prstGeom>
        </p:spPr>
      </p:pic>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4413" y="4565591"/>
            <a:ext cx="1040237" cy="349520"/>
          </a:xfrm>
          <a:prstGeom prst="rect">
            <a:avLst/>
          </a:prstGeom>
        </p:spPr>
      </p:pic>
      <p:sp>
        <p:nvSpPr>
          <p:cNvPr id="13" name="Text Placeholder 3"/>
          <p:cNvSpPr>
            <a:spLocks noGrp="1"/>
          </p:cNvSpPr>
          <p:nvPr>
            <p:ph type="body" sz="quarter" idx="10" hasCustomPrompt="1"/>
          </p:nvPr>
        </p:nvSpPr>
        <p:spPr>
          <a:xfrm>
            <a:off x="303276" y="1347788"/>
            <a:ext cx="8277344" cy="2855608"/>
          </a:xfrm>
          <a:prstGeom prst="rect">
            <a:avLst/>
          </a:prstGeom>
        </p:spPr>
        <p:txBody>
          <a:bodyPr lIns="91420" tIns="45710" rIns="91420" bIns="45710">
            <a:noAutofit/>
          </a:bodyPr>
          <a:lstStyle>
            <a:lvl1pPr marL="280928" indent="-223792">
              <a:lnSpc>
                <a:spcPct val="95000"/>
              </a:lnSpc>
              <a:spcBef>
                <a:spcPts val="1110"/>
              </a:spcBef>
              <a:buClrTx/>
              <a:buSzPct val="80000"/>
              <a:buFont typeface="Arial"/>
              <a:buChar char="•"/>
              <a:defRPr sz="2000" b="0" i="0">
                <a:solidFill>
                  <a:schemeClr val="bg1"/>
                </a:solidFill>
                <a:latin typeface="+mn-lt"/>
                <a:cs typeface="CiscoSans ExtraLight"/>
              </a:defRPr>
            </a:lvl1pPr>
            <a:lvl2pPr marL="507895" indent="-215855">
              <a:lnSpc>
                <a:spcPct val="95000"/>
              </a:lnSpc>
              <a:spcBef>
                <a:spcPts val="450"/>
              </a:spcBef>
              <a:buClrTx/>
              <a:buSzPct val="80000"/>
              <a:buFont typeface="Arial"/>
              <a:buChar char="•"/>
              <a:defRPr sz="1800" b="0" i="0">
                <a:solidFill>
                  <a:schemeClr val="bg1"/>
                </a:solidFill>
                <a:latin typeface="+mn-lt"/>
                <a:cs typeface="CiscoSans ExtraLight"/>
              </a:defRPr>
            </a:lvl2pPr>
            <a:lvl3pPr marL="747558" indent="-171415">
              <a:buClrTx/>
              <a:buSzPct val="80000"/>
              <a:buFont typeface="Arial"/>
              <a:buChar char="•"/>
              <a:defRPr sz="1600" b="0" i="0">
                <a:solidFill>
                  <a:schemeClr val="bg1"/>
                </a:solidFill>
                <a:latin typeface="+mn-lt"/>
                <a:cs typeface="CiscoSans ExtraLight"/>
              </a:defRPr>
            </a:lvl3pPr>
            <a:lvl4pPr marL="911035" indent="-171415">
              <a:buClrTx/>
              <a:buSzPct val="80000"/>
              <a:buFont typeface="Arial"/>
              <a:buChar char="•"/>
              <a:defRPr sz="1400" b="0" i="0">
                <a:solidFill>
                  <a:schemeClr val="bg1"/>
                </a:solidFill>
                <a:latin typeface="+mn-lt"/>
                <a:cs typeface="CiscoSans ExtraLight"/>
              </a:defRPr>
            </a:lvl4pPr>
            <a:lvl5pPr marL="1082450" indent="-168240">
              <a:buClrTx/>
              <a:buSzPct val="80000"/>
              <a:buFont typeface="Arial"/>
              <a:buChar char="•"/>
              <a:defRPr sz="1200" b="0" i="0">
                <a:solidFill>
                  <a:schemeClr val="bg1"/>
                </a:solidFill>
                <a:latin typeface="+mn-lt"/>
                <a:cs typeface="CiscoSans ExtraLight"/>
              </a:defRPr>
            </a:lvl5pPr>
          </a:lstStyle>
          <a:p>
            <a:pPr lvl="0"/>
            <a:r>
              <a:rPr lang="en-GB" dirty="0" smtClean="0"/>
              <a:t>First level</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US" dirty="0"/>
          </a:p>
        </p:txBody>
      </p:sp>
      <p:sp>
        <p:nvSpPr>
          <p:cNvPr id="15" name="Title Placeholder 5"/>
          <p:cNvSpPr>
            <a:spLocks noGrp="1"/>
          </p:cNvSpPr>
          <p:nvPr>
            <p:ph type="title"/>
          </p:nvPr>
        </p:nvSpPr>
        <p:spPr bwMode="auto">
          <a:xfrm>
            <a:off x="35661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lvl1pPr>
              <a:defRPr>
                <a:solidFill>
                  <a:srgbClr val="FFFFFF"/>
                </a:solidFill>
              </a:defRPr>
            </a:lvl1pPr>
          </a:lstStyle>
          <a:p>
            <a:pPr lvl="0"/>
            <a:r>
              <a:rPr lang="en-US" smtClean="0"/>
              <a:t>Click to edit Master title style</a:t>
            </a:r>
            <a:endParaRPr lang="en-GB" dirty="0"/>
          </a:p>
        </p:txBody>
      </p:sp>
      <p:sp>
        <p:nvSpPr>
          <p:cNvPr id="10" name="Slide Number Placeholder 1"/>
          <p:cNvSpPr>
            <a:spLocks noGrp="1"/>
          </p:cNvSpPr>
          <p:nvPr>
            <p:ph type="sldNum" sz="quarter" idx="4"/>
          </p:nvPr>
        </p:nvSpPr>
        <p:spPr>
          <a:xfrm>
            <a:off x="8409709" y="4671464"/>
            <a:ext cx="359666" cy="274637"/>
          </a:xfrm>
          <a:prstGeom prst="rect">
            <a:avLst/>
          </a:prstGeom>
        </p:spPr>
        <p:txBody>
          <a:bodyPr vert="horz" lIns="91440" tIns="45720" rIns="91440" bIns="45720" rtlCol="0" anchor="ctr"/>
          <a:lstStyle>
            <a:lvl1pPr algn="r">
              <a:defRPr lang="en-US" sz="600" kern="1200" smtClean="0">
                <a:solidFill>
                  <a:schemeClr val="bg1">
                    <a:alpha val="60000"/>
                  </a:schemeClr>
                </a:solidFill>
                <a:latin typeface="+mn-lt"/>
                <a:ea typeface="+mn-ea"/>
                <a:cs typeface="CiscoSans Thin"/>
              </a:defRPr>
            </a:lvl1pPr>
          </a:lstStyle>
          <a:p>
            <a:fld id="{96A97DD0-5BE7-4856-A2A9-C42C6688E607}" type="slidenum">
              <a:rPr lang="en-US" smtClean="0"/>
              <a:pPr/>
              <a:t>‹#›</a:t>
            </a:fld>
            <a:endParaRPr lang="en-US" dirty="0"/>
          </a:p>
        </p:txBody>
      </p:sp>
      <p:sp>
        <p:nvSpPr>
          <p:cNvPr id="8" name="Rectangle 4"/>
          <p:cNvSpPr>
            <a:spLocks noChangeArrowheads="1"/>
          </p:cNvSpPr>
          <p:nvPr userDrawn="1"/>
        </p:nvSpPr>
        <p:spPr bwMode="ltGray">
          <a:xfrm>
            <a:off x="5985510" y="4731524"/>
            <a:ext cx="2472136" cy="154518"/>
          </a:xfrm>
          <a:prstGeom prst="rect">
            <a:avLst/>
          </a:prstGeom>
          <a:noFill/>
          <a:ln w="9525">
            <a:noFill/>
            <a:miter lim="800000"/>
            <a:headEnd/>
            <a:tailEnd/>
          </a:ln>
          <a:effectLst/>
        </p:spPr>
        <p:txBody>
          <a:bodyPr wrap="square" lIns="61586" tIns="30792" rIns="61586" bIns="30792" anchor="b">
            <a:spAutoFit/>
          </a:bodyPr>
          <a:lstStyle/>
          <a:p>
            <a:pPr marL="0" marR="0" indent="0" algn="r" defTabSz="610744" rtl="0" eaLnBrk="1" fontAlgn="auto" latinLnBrk="0" hangingPunct="1">
              <a:lnSpc>
                <a:spcPct val="100000"/>
              </a:lnSpc>
              <a:spcBef>
                <a:spcPts val="0"/>
              </a:spcBef>
              <a:spcAft>
                <a:spcPts val="0"/>
              </a:spcAft>
              <a:buClrTx/>
              <a:buSzTx/>
              <a:buFontTx/>
              <a:buNone/>
              <a:tabLst/>
              <a:defRPr/>
            </a:pPr>
            <a:r>
              <a:rPr lang="en-US" sz="600" dirty="0" smtClean="0">
                <a:solidFill>
                  <a:schemeClr val="bg1">
                    <a:alpha val="60000"/>
                  </a:schemeClr>
                </a:solidFill>
                <a:latin typeface="+mn-lt"/>
                <a:ea typeface="+mn-ea"/>
                <a:cs typeface="CiscoSans Thin"/>
              </a:rPr>
              <a:t>© 2015  </a:t>
            </a:r>
            <a:r>
              <a:rPr lang="en-US" sz="600" dirty="0">
                <a:solidFill>
                  <a:schemeClr val="bg1">
                    <a:alpha val="60000"/>
                  </a:schemeClr>
                </a:solidFill>
                <a:latin typeface="+mn-lt"/>
                <a:ea typeface="+mn-ea"/>
                <a:cs typeface="CiscoSans Thin"/>
              </a:rPr>
              <a:t>Cisco and/or its affiliates. All rights reserved.   Cisco </a:t>
            </a:r>
            <a:r>
              <a:rPr lang="en-US" sz="600" dirty="0" smtClean="0">
                <a:solidFill>
                  <a:schemeClr val="bg1">
                    <a:alpha val="60000"/>
                  </a:schemeClr>
                </a:solidFill>
                <a:latin typeface="+mn-lt"/>
                <a:ea typeface="+mn-ea"/>
                <a:cs typeface="CiscoSans Thin"/>
              </a:rPr>
              <a:t>Public</a:t>
            </a:r>
            <a:endParaRPr lang="en-US" sz="600" dirty="0">
              <a:solidFill>
                <a:schemeClr val="bg1">
                  <a:alpha val="60000"/>
                </a:schemeClr>
              </a:solidFill>
              <a:latin typeface="+mn-lt"/>
              <a:ea typeface="+mn-ea"/>
              <a:cs typeface="CiscoSans Thin"/>
            </a:endParaRPr>
          </a:p>
        </p:txBody>
      </p:sp>
      <p:sp>
        <p:nvSpPr>
          <p:cNvPr id="11" name="Rectangle 4"/>
          <p:cNvSpPr>
            <a:spLocks noChangeArrowheads="1"/>
          </p:cNvSpPr>
          <p:nvPr userDrawn="1"/>
        </p:nvSpPr>
        <p:spPr bwMode="ltGray">
          <a:xfrm>
            <a:off x="3561080" y="4731524"/>
            <a:ext cx="2310130"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auto" latinLnBrk="0" hangingPunct="1">
              <a:lnSpc>
                <a:spcPct val="100000"/>
              </a:lnSpc>
              <a:spcBef>
                <a:spcPts val="0"/>
              </a:spcBef>
              <a:spcAft>
                <a:spcPts val="0"/>
              </a:spcAft>
              <a:buClrTx/>
              <a:buSzTx/>
              <a:buFontTx/>
              <a:buNone/>
              <a:tabLst/>
              <a:defRPr/>
            </a:pPr>
            <a:r>
              <a:rPr lang="en-US" sz="600" kern="1200" noProof="0" dirty="0" smtClean="0">
                <a:solidFill>
                  <a:schemeClr val="bg1">
                    <a:alpha val="60000"/>
                  </a:schemeClr>
                </a:solidFill>
                <a:latin typeface="+mn-lt"/>
                <a:ea typeface="+mn-ea"/>
                <a:cs typeface="CiscoSans Thin"/>
              </a:rPr>
              <a:t>BRKCRT-2603</a:t>
            </a:r>
            <a:endParaRPr lang="en-US" sz="600" kern="1200" noProof="0" dirty="0">
              <a:solidFill>
                <a:schemeClr val="bg1">
                  <a:alpha val="60000"/>
                </a:schemeClr>
              </a:solidFill>
              <a:latin typeface="+mn-lt"/>
              <a:ea typeface="+mn-ea"/>
              <a:cs typeface="CiscoSans Thin"/>
            </a:endParaRPr>
          </a:p>
        </p:txBody>
      </p:sp>
    </p:spTree>
    <p:extLst>
      <p:ext uri="{BB962C8B-B14F-4D97-AF65-F5344CB8AC3E}">
        <p14:creationId xmlns:p14="http://schemas.microsoft.com/office/powerpoint/2010/main" val="1481691260"/>
      </p:ext>
    </p:extLst>
  </p:cSld>
  <p:clrMapOvr>
    <a:masterClrMapping/>
  </p:clrMapOvr>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End Slide">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286"/>
            <a:ext cx="9144000" cy="5148072"/>
          </a:xfrm>
          <a:prstGeom prst="rect">
            <a:avLst/>
          </a:prstGeom>
        </p:spPr>
      </p:pic>
      <p:pic>
        <p:nvPicPr>
          <p:cNvPr id="20" name="Picture 19" descr="pref_1-line_logo+tagline-rt-white-CMYK.ai"/>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192088" y="1643063"/>
            <a:ext cx="8759825" cy="1857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39905297"/>
      </p:ext>
    </p:extLst>
  </p:cSld>
  <p:clrMapOvr>
    <a:masterClrMapping/>
  </p:clrMapOvr>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Title and 2 Column Content">
    <p:spTree>
      <p:nvGrpSpPr>
        <p:cNvPr id="1" name=""/>
        <p:cNvGrpSpPr/>
        <p:nvPr/>
      </p:nvGrpSpPr>
      <p:grpSpPr>
        <a:xfrm>
          <a:off x="0" y="0"/>
          <a:ext cx="0" cy="0"/>
          <a:chOff x="0" y="0"/>
          <a:chExt cx="0" cy="0"/>
        </a:xfrm>
      </p:grpSpPr>
      <p:sp>
        <p:nvSpPr>
          <p:cNvPr id="2" name="Title 1"/>
          <p:cNvSpPr>
            <a:spLocks noGrp="1"/>
          </p:cNvSpPr>
          <p:nvPr>
            <p:ph type="title"/>
          </p:nvPr>
        </p:nvSpPr>
        <p:spPr>
          <a:xfrm>
            <a:off x="304800" y="218947"/>
            <a:ext cx="8513064" cy="765432"/>
          </a:xfrm>
        </p:spPr>
        <p:txBody>
          <a:bodyPr/>
          <a:lstStyle>
            <a:lvl1pPr>
              <a:defRPr baseline="0"/>
            </a:lvl1pPr>
          </a:lstStyle>
          <a:p>
            <a:r>
              <a:rPr lang="en-US" smtClean="0"/>
              <a:t>Click to edit Master title style</a:t>
            </a:r>
            <a:endParaRPr lang="en-US" dirty="0"/>
          </a:p>
        </p:txBody>
      </p:sp>
      <p:sp>
        <p:nvSpPr>
          <p:cNvPr id="5" name="Content Placeholder 4"/>
          <p:cNvSpPr>
            <a:spLocks noGrp="1"/>
          </p:cNvSpPr>
          <p:nvPr>
            <p:ph sz="quarter" idx="11"/>
          </p:nvPr>
        </p:nvSpPr>
        <p:spPr>
          <a:xfrm>
            <a:off x="304800" y="1077912"/>
            <a:ext cx="4069080" cy="3429000"/>
          </a:xfrm>
          <a:prstGeom prst="rect">
            <a:avLst/>
          </a:prstGeom>
        </p:spPr>
        <p:txBody>
          <a:bodyPr lIns="121899" tIns="60949" rIns="121899" bIns="60949"/>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6" name="Content Placeholder 5"/>
          <p:cNvSpPr>
            <a:spLocks noGrp="1"/>
          </p:cNvSpPr>
          <p:nvPr>
            <p:ph sz="quarter" idx="12"/>
          </p:nvPr>
        </p:nvSpPr>
        <p:spPr>
          <a:xfrm>
            <a:off x="4748784" y="1077914"/>
            <a:ext cx="4069080" cy="3424237"/>
          </a:xfrm>
          <a:prstGeom prst="rect">
            <a:avLst/>
          </a:prstGeom>
        </p:spPr>
        <p:txBody>
          <a:bodyPr lIns="121899" tIns="60949" rIns="121899" bIns="60949"/>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Slide Number Placeholder 2"/>
          <p:cNvSpPr>
            <a:spLocks noGrp="1"/>
          </p:cNvSpPr>
          <p:nvPr>
            <p:ph type="sldNum" sz="quarter" idx="4"/>
          </p:nvPr>
        </p:nvSpPr>
        <p:spPr>
          <a:xfrm>
            <a:off x="4354895" y="4888859"/>
            <a:ext cx="383410" cy="274637"/>
          </a:xfrm>
          <a:prstGeom prst="rect">
            <a:avLst/>
          </a:prstGeom>
        </p:spPr>
        <p:txBody>
          <a:bodyPr vert="horz" lIns="121899" tIns="60949" rIns="121899" bIns="60949" rtlCol="0" anchor="ctr"/>
          <a:lstStyle>
            <a:lvl1pPr marL="0" algn="ctr" defTabSz="458013" rtl="0" eaLnBrk="1" fontAlgn="base" latinLnBrk="0" hangingPunct="1">
              <a:spcBef>
                <a:spcPct val="0"/>
              </a:spcBef>
              <a:spcAft>
                <a:spcPct val="0"/>
              </a:spcAft>
              <a:defRPr lang="en-US" sz="675" kern="1200" smtClean="0">
                <a:solidFill>
                  <a:schemeClr val="bg2"/>
                </a:solidFill>
                <a:latin typeface="+mn-lt"/>
                <a:ea typeface="+mn-ea"/>
                <a:cs typeface="+mn-cs"/>
              </a:defRPr>
            </a:lvl1pPr>
          </a:lstStyle>
          <a:p>
            <a:fld id="{3945D0FD-48F1-4D72-80C5-FFB60B92A834}" type="slidenum">
              <a:rPr>
                <a:solidFill>
                  <a:srgbClr val="FFFFFF"/>
                </a:solidFill>
              </a:rPr>
              <a:pPr/>
              <a:t>‹#›</a:t>
            </a:fld>
            <a:endParaRPr dirty="0">
              <a:solidFill>
                <a:srgbClr val="FFFFFF"/>
              </a:solidFill>
            </a:endParaRPr>
          </a:p>
        </p:txBody>
      </p:sp>
    </p:spTree>
    <p:extLst>
      <p:ext uri="{BB962C8B-B14F-4D97-AF65-F5344CB8AC3E}">
        <p14:creationId xmlns:p14="http://schemas.microsoft.com/office/powerpoint/2010/main" val="2759990403"/>
      </p:ext>
    </p:extLst>
  </p:cSld>
  <p:clrMapOvr>
    <a:masterClrMapping/>
  </p:clrMapOvr>
  <p:transition/>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Slide Number Placeholder 2"/>
          <p:cNvSpPr>
            <a:spLocks noGrp="1"/>
          </p:cNvSpPr>
          <p:nvPr>
            <p:ph type="sldNum" sz="quarter" idx="4"/>
          </p:nvPr>
        </p:nvSpPr>
        <p:spPr>
          <a:xfrm>
            <a:off x="4354895" y="4888859"/>
            <a:ext cx="383410" cy="274637"/>
          </a:xfrm>
          <a:prstGeom prst="rect">
            <a:avLst/>
          </a:prstGeom>
        </p:spPr>
        <p:txBody>
          <a:bodyPr vert="horz" lIns="121899" tIns="60949" rIns="121899" bIns="60949" rtlCol="0" anchor="ctr"/>
          <a:lstStyle>
            <a:lvl1pPr marL="0" algn="ctr" defTabSz="458013" rtl="0" eaLnBrk="1" fontAlgn="base" latinLnBrk="0" hangingPunct="1">
              <a:spcBef>
                <a:spcPct val="0"/>
              </a:spcBef>
              <a:spcAft>
                <a:spcPct val="0"/>
              </a:spcAft>
              <a:defRPr lang="en-US" sz="675" kern="1200" smtClean="0">
                <a:solidFill>
                  <a:schemeClr val="bg2"/>
                </a:solidFill>
                <a:latin typeface="+mn-lt"/>
                <a:ea typeface="+mn-ea"/>
                <a:cs typeface="+mn-cs"/>
              </a:defRPr>
            </a:lvl1pPr>
          </a:lstStyle>
          <a:p>
            <a:fld id="{3945D0FD-48F1-4D72-80C5-FFB60B92A834}" type="slidenum">
              <a:rPr>
                <a:solidFill>
                  <a:srgbClr val="FFFFFF"/>
                </a:solidFill>
              </a:rPr>
              <a:pPr/>
              <a:t>‹#›</a:t>
            </a:fld>
            <a:endParaRPr dirty="0">
              <a:solidFill>
                <a:srgbClr val="FFFFFF"/>
              </a:solidFill>
            </a:endParaRPr>
          </a:p>
        </p:txBody>
      </p:sp>
    </p:spTree>
    <p:extLst>
      <p:ext uri="{BB962C8B-B14F-4D97-AF65-F5344CB8AC3E}">
        <p14:creationId xmlns:p14="http://schemas.microsoft.com/office/powerpoint/2010/main" val="798266958"/>
      </p:ext>
    </p:extLst>
  </p:cSld>
  <p:clrMapOvr>
    <a:masterClrMapping/>
  </p:clrMapOvr>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Slide Number Placeholder 2"/>
          <p:cNvSpPr>
            <a:spLocks noGrp="1"/>
          </p:cNvSpPr>
          <p:nvPr>
            <p:ph type="sldNum" sz="quarter" idx="4"/>
          </p:nvPr>
        </p:nvSpPr>
        <p:spPr>
          <a:xfrm>
            <a:off x="4354895" y="4888859"/>
            <a:ext cx="383410" cy="274637"/>
          </a:xfrm>
          <a:prstGeom prst="rect">
            <a:avLst/>
          </a:prstGeom>
        </p:spPr>
        <p:txBody>
          <a:bodyPr vert="horz" lIns="121899" tIns="60949" rIns="121899" bIns="60949" rtlCol="0" anchor="ctr"/>
          <a:lstStyle>
            <a:lvl1pPr marL="0" algn="ctr" defTabSz="458013" rtl="0" eaLnBrk="1" fontAlgn="base" latinLnBrk="0" hangingPunct="1">
              <a:spcBef>
                <a:spcPct val="0"/>
              </a:spcBef>
              <a:spcAft>
                <a:spcPct val="0"/>
              </a:spcAft>
              <a:defRPr lang="en-US" sz="675" kern="1200" smtClean="0">
                <a:solidFill>
                  <a:schemeClr val="bg2"/>
                </a:solidFill>
                <a:latin typeface="+mn-lt"/>
                <a:ea typeface="+mn-ea"/>
                <a:cs typeface="+mn-cs"/>
              </a:defRPr>
            </a:lvl1pPr>
          </a:lstStyle>
          <a:p>
            <a:fld id="{3945D0FD-48F1-4D72-80C5-FFB60B92A834}" type="slidenum">
              <a:rPr>
                <a:solidFill>
                  <a:srgbClr val="FFFFFF"/>
                </a:solidFill>
              </a:rPr>
              <a:pPr/>
              <a:t>‹#›</a:t>
            </a:fld>
            <a:endParaRPr dirty="0">
              <a:solidFill>
                <a:srgbClr val="FFFFFF"/>
              </a:solidFill>
            </a:endParaRPr>
          </a:p>
        </p:txBody>
      </p:sp>
    </p:spTree>
    <p:extLst>
      <p:ext uri="{BB962C8B-B14F-4D97-AF65-F5344CB8AC3E}">
        <p14:creationId xmlns:p14="http://schemas.microsoft.com/office/powerpoint/2010/main" val="1371023863"/>
      </p:ext>
    </p:extLst>
  </p:cSld>
  <p:clrMapOvr>
    <a:masterClrMapping/>
  </p:clrMapOvr>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Slide Number Placeholder 2"/>
          <p:cNvSpPr>
            <a:spLocks noGrp="1"/>
          </p:cNvSpPr>
          <p:nvPr>
            <p:ph type="sldNum" sz="quarter" idx="4"/>
          </p:nvPr>
        </p:nvSpPr>
        <p:spPr>
          <a:xfrm>
            <a:off x="4354895" y="4888859"/>
            <a:ext cx="383410" cy="274637"/>
          </a:xfrm>
          <a:prstGeom prst="rect">
            <a:avLst/>
          </a:prstGeom>
        </p:spPr>
        <p:txBody>
          <a:bodyPr vert="horz" lIns="121899" tIns="60949" rIns="121899" bIns="60949" rtlCol="0" anchor="ctr"/>
          <a:lstStyle>
            <a:lvl1pPr marL="0" algn="ctr" defTabSz="458013" rtl="0" eaLnBrk="1" fontAlgn="base" latinLnBrk="0" hangingPunct="1">
              <a:spcBef>
                <a:spcPct val="0"/>
              </a:spcBef>
              <a:spcAft>
                <a:spcPct val="0"/>
              </a:spcAft>
              <a:defRPr lang="en-US" sz="675" kern="1200" smtClean="0">
                <a:solidFill>
                  <a:schemeClr val="bg2"/>
                </a:solidFill>
                <a:latin typeface="+mn-lt"/>
                <a:ea typeface="+mn-ea"/>
                <a:cs typeface="+mn-cs"/>
              </a:defRPr>
            </a:lvl1pPr>
          </a:lstStyle>
          <a:p>
            <a:fld id="{3945D0FD-48F1-4D72-80C5-FFB60B92A834}" type="slidenum">
              <a:rPr>
                <a:solidFill>
                  <a:srgbClr val="FFFFFF"/>
                </a:solidFill>
              </a:rPr>
              <a:pPr/>
              <a:t>‹#›</a:t>
            </a:fld>
            <a:endParaRPr dirty="0">
              <a:solidFill>
                <a:srgbClr val="FFFFFF"/>
              </a:solidFill>
            </a:endParaRPr>
          </a:p>
        </p:txBody>
      </p:sp>
    </p:spTree>
    <p:extLst>
      <p:ext uri="{BB962C8B-B14F-4D97-AF65-F5344CB8AC3E}">
        <p14:creationId xmlns:p14="http://schemas.microsoft.com/office/powerpoint/2010/main" val="1472790868"/>
      </p:ext>
    </p:extLst>
  </p:cSld>
  <p:clrMapOvr>
    <a:masterClrMapping/>
  </p:clrMapOvr>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Slide Number Placeholder 2"/>
          <p:cNvSpPr>
            <a:spLocks noGrp="1"/>
          </p:cNvSpPr>
          <p:nvPr>
            <p:ph type="sldNum" sz="quarter" idx="4"/>
          </p:nvPr>
        </p:nvSpPr>
        <p:spPr>
          <a:xfrm>
            <a:off x="4354895" y="4888859"/>
            <a:ext cx="383410" cy="274637"/>
          </a:xfrm>
          <a:prstGeom prst="rect">
            <a:avLst/>
          </a:prstGeom>
        </p:spPr>
        <p:txBody>
          <a:bodyPr vert="horz" lIns="121899" tIns="60949" rIns="121899" bIns="60949" rtlCol="0" anchor="ctr"/>
          <a:lstStyle>
            <a:lvl1pPr marL="0" algn="ctr" defTabSz="458013" rtl="0" eaLnBrk="1" fontAlgn="base" latinLnBrk="0" hangingPunct="1">
              <a:spcBef>
                <a:spcPct val="0"/>
              </a:spcBef>
              <a:spcAft>
                <a:spcPct val="0"/>
              </a:spcAft>
              <a:defRPr lang="en-US" sz="675" kern="1200" smtClean="0">
                <a:solidFill>
                  <a:schemeClr val="bg2"/>
                </a:solidFill>
                <a:latin typeface="+mn-lt"/>
                <a:ea typeface="+mn-ea"/>
                <a:cs typeface="+mn-cs"/>
              </a:defRPr>
            </a:lvl1pPr>
          </a:lstStyle>
          <a:p>
            <a:fld id="{3945D0FD-48F1-4D72-80C5-FFB60B92A834}" type="slidenum">
              <a:rPr>
                <a:solidFill>
                  <a:srgbClr val="FFFFFF"/>
                </a:solidFill>
              </a:rPr>
              <a:pPr/>
              <a:t>‹#›</a:t>
            </a:fld>
            <a:endParaRPr dirty="0">
              <a:solidFill>
                <a:srgbClr val="FFFFFF"/>
              </a:solidFill>
            </a:endParaRPr>
          </a:p>
        </p:txBody>
      </p:sp>
    </p:spTree>
    <p:extLst>
      <p:ext uri="{BB962C8B-B14F-4D97-AF65-F5344CB8AC3E}">
        <p14:creationId xmlns:p14="http://schemas.microsoft.com/office/powerpoint/2010/main" val="3794118002"/>
      </p:ext>
    </p:extLst>
  </p:cSld>
  <p:clrMapOvr>
    <a:masterClrMapping/>
  </p:clrMapOvr>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endParaRPr lang="en-US"/>
          </a:p>
        </p:txBody>
      </p:sp>
      <p:sp>
        <p:nvSpPr>
          <p:cNvPr id="3" name="Footer Placeholder 4"/>
          <p:cNvSpPr>
            <a:spLocks noGrp="1"/>
          </p:cNvSpPr>
          <p:nvPr>
            <p:ph type="ftr" sz="quarter" idx="11"/>
          </p:nvPr>
        </p:nvSpPr>
        <p:spPr/>
        <p:txBody>
          <a:bodyPr/>
          <a:lstStyle>
            <a:lvl1pPr>
              <a:defRPr/>
            </a:lvl1pPr>
          </a:lstStyle>
          <a:p>
            <a:pPr>
              <a:defRPr/>
            </a:pPr>
            <a:endParaRPr lang="en-US" altLang="en-US"/>
          </a:p>
        </p:txBody>
      </p:sp>
      <p:sp>
        <p:nvSpPr>
          <p:cNvPr id="4" name="Slide Number Placeholder 5"/>
          <p:cNvSpPr>
            <a:spLocks noGrp="1"/>
          </p:cNvSpPr>
          <p:nvPr>
            <p:ph type="sldNum" sz="quarter" idx="12"/>
          </p:nvPr>
        </p:nvSpPr>
        <p:spPr/>
        <p:txBody>
          <a:bodyPr/>
          <a:lstStyle>
            <a:lvl1pPr>
              <a:defRPr/>
            </a:lvl1pPr>
          </a:lstStyle>
          <a:p>
            <a:pPr>
              <a:defRPr/>
            </a:pPr>
            <a:endParaRPr lang="en-US" altLang="en-US"/>
          </a:p>
          <a:p>
            <a:pPr>
              <a:defRPr/>
            </a:pPr>
            <a:fld id="{E6A29779-FDDA-46F3-B72B-5298A282E86D}" type="slidenum">
              <a:rPr lang="en-US" altLang="en-US"/>
              <a:pPr>
                <a:defRPr/>
              </a:pPr>
              <a:t>‹#›</a:t>
            </a:fld>
            <a:endParaRPr lang="en-US" altLang="en-US"/>
          </a:p>
        </p:txBody>
      </p:sp>
    </p:spTree>
    <p:extLst>
      <p:ext uri="{BB962C8B-B14F-4D97-AF65-F5344CB8AC3E}">
        <p14:creationId xmlns:p14="http://schemas.microsoft.com/office/powerpoint/2010/main" val="142235470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304800" y="4683919"/>
            <a:ext cx="2133600" cy="357188"/>
          </a:xfrm>
        </p:spPr>
        <p:txBody>
          <a:bodyPr/>
          <a:lstStyle>
            <a:lvl1pPr defTabSz="685800" fontAlgn="auto">
              <a:spcBef>
                <a:spcPts val="0"/>
              </a:spcBef>
              <a:spcAft>
                <a:spcPts val="0"/>
              </a:spcAft>
              <a:buSzTx/>
              <a:defRPr>
                <a:latin typeface="+mn-lt"/>
                <a:ea typeface="Geneva"/>
                <a:cs typeface="+mn-cs"/>
              </a:defRPr>
            </a:lvl1pPr>
          </a:lstStyle>
          <a:p>
            <a:pPr>
              <a:defRPr/>
            </a:pPr>
            <a:fld id="{4D6C202E-4B85-473F-BA55-725D310B6183}" type="datetimeFigureOut">
              <a:rPr lang="en-US"/>
              <a:pPr>
                <a:defRPr/>
              </a:pPr>
              <a:t>3/5/2019</a:t>
            </a:fld>
            <a:endParaRPr lang="en-US"/>
          </a:p>
        </p:txBody>
      </p:sp>
      <p:sp>
        <p:nvSpPr>
          <p:cNvPr id="5" name="Footer Placeholder 4"/>
          <p:cNvSpPr>
            <a:spLocks noGrp="1"/>
          </p:cNvSpPr>
          <p:nvPr>
            <p:ph type="ftr" sz="quarter" idx="11"/>
          </p:nvPr>
        </p:nvSpPr>
        <p:spPr>
          <a:xfrm>
            <a:off x="3124200" y="4683919"/>
            <a:ext cx="2895600" cy="357188"/>
          </a:xfrm>
          <a:prstGeom prst="rect">
            <a:avLst/>
          </a:prstGeom>
        </p:spPr>
        <p:txBody>
          <a:bodyPr/>
          <a:lstStyle>
            <a:lvl1pPr eaLnBrk="1" fontAlgn="auto" hangingPunct="1">
              <a:spcBef>
                <a:spcPts val="0"/>
              </a:spcBef>
              <a:spcAft>
                <a:spcPts val="0"/>
              </a:spcAft>
              <a:defRPr>
                <a:solidFill>
                  <a:srgbClr val="000000"/>
                </a:solidFill>
                <a:latin typeface="+mn-lt"/>
                <a:ea typeface="MS Gothic"/>
                <a:cs typeface="+mn-cs"/>
              </a:defRPr>
            </a:lvl1pPr>
          </a:lstStyle>
          <a:p>
            <a:pPr>
              <a:defRPr/>
            </a:pPr>
            <a:endParaRPr lang="en-US"/>
          </a:p>
        </p:txBody>
      </p:sp>
      <p:sp>
        <p:nvSpPr>
          <p:cNvPr id="6" name="Slide Number Placeholder 5"/>
          <p:cNvSpPr>
            <a:spLocks noGrp="1"/>
          </p:cNvSpPr>
          <p:nvPr>
            <p:ph type="sldNum" sz="quarter" idx="12"/>
          </p:nvPr>
        </p:nvSpPr>
        <p:spPr>
          <a:xfrm>
            <a:off x="6705600" y="4683919"/>
            <a:ext cx="2133600" cy="357188"/>
          </a:xfrm>
        </p:spPr>
        <p:txBody>
          <a:bodyPr/>
          <a:lstStyle>
            <a:lvl1pPr defTabSz="685800" fontAlgn="auto">
              <a:spcBef>
                <a:spcPts val="0"/>
              </a:spcBef>
              <a:spcAft>
                <a:spcPts val="0"/>
              </a:spcAft>
              <a:buSzTx/>
              <a:defRPr>
                <a:latin typeface="+mn-lt"/>
                <a:ea typeface="Geneva"/>
                <a:cs typeface="+mn-cs"/>
              </a:defRPr>
            </a:lvl1pPr>
          </a:lstStyle>
          <a:p>
            <a:pPr>
              <a:defRPr/>
            </a:pPr>
            <a:fld id="{D07F4FEF-8071-4277-BEEA-6C8D429C6163}" type="slidenum">
              <a:rPr lang="en-US"/>
              <a:pPr>
                <a:defRPr/>
              </a:pPr>
              <a:t>‹#›</a:t>
            </a:fld>
            <a:endParaRPr lang="en-US"/>
          </a:p>
        </p:txBody>
      </p:sp>
    </p:spTree>
    <p:extLst>
      <p:ext uri="{BB962C8B-B14F-4D97-AF65-F5344CB8AC3E}">
        <p14:creationId xmlns:p14="http://schemas.microsoft.com/office/powerpoint/2010/main" val="184932467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cSld name="Blank Slide">
    <p:bg>
      <p:bgPr>
        <a:solidFill>
          <a:schemeClr val="bg1"/>
        </a:soli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8408988" y="4672013"/>
            <a:ext cx="360362" cy="273844"/>
          </a:xfrm>
        </p:spPr>
        <p:txBody>
          <a:bodyPr lIns="91440" tIns="45720" rIns="91440" bIns="45720" rtlCol="0" anchor="ctr"/>
          <a:lstStyle>
            <a:lvl1pPr algn="r">
              <a:defRPr lang="en-US" sz="450" kern="1200">
                <a:solidFill>
                  <a:srgbClr val="000000">
                    <a:alpha val="25000"/>
                  </a:srgbClr>
                </a:solidFill>
                <a:latin typeface="+mn-lt"/>
                <a:ea typeface="+mn-ea"/>
                <a:cs typeface="CiscoSans Thin"/>
              </a:defRPr>
            </a:lvl1pPr>
          </a:lstStyle>
          <a:p>
            <a:pPr>
              <a:defRPr/>
            </a:pPr>
            <a:fld id="{94D4096C-4895-49A0-9785-C1D7BDFFB2D4}" type="slidenum">
              <a:rPr/>
              <a:pPr>
                <a:defRPr/>
              </a:pPr>
              <a:t>‹#›</a:t>
            </a:fld>
            <a:endParaRPr dirty="0"/>
          </a:p>
        </p:txBody>
      </p:sp>
    </p:spTree>
    <p:extLst>
      <p:ext uri="{BB962C8B-B14F-4D97-AF65-F5344CB8AC3E}">
        <p14:creationId xmlns:p14="http://schemas.microsoft.com/office/powerpoint/2010/main" val="52656170"/>
      </p:ext>
    </p:extLst>
  </p:cSld>
  <p:clrMapOvr>
    <a:overrideClrMapping bg1="lt1" tx1="dk1" bg2="lt2" tx2="dk2" accent1="accent1" accent2="accent2" accent3="accent3" accent4="accent4" accent5="accent5" accent6="accent6" hlink="hlink" folHlink="folHlink"/>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Shape 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Shape 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pPr marL="0" marR="0" lvl="0" indent="0" algn="r" defTabSz="457200" rtl="0" eaLnBrk="1" fontAlgn="base" latinLnBrk="0" hangingPunct="1">
              <a:lnSpc>
                <a:spcPct val="100000"/>
              </a:lnSpc>
              <a:spcBef>
                <a:spcPts val="0"/>
              </a:spcBef>
              <a:spcAft>
                <a:spcPts val="0"/>
              </a:spcAft>
              <a:buClrTx/>
              <a:buSzTx/>
              <a:buFontTx/>
              <a:buNone/>
              <a:tabLst/>
              <a:defRPr/>
            </a:pPr>
            <a:fld id="{00000000-1234-1234-1234-123412341234}" type="slidenum">
              <a:rPr kumimoji="0" lang="en" sz="825" b="0" i="0" u="none" strike="noStrike" kern="1200" cap="none" spc="0" normalizeH="0" baseline="0" noProof="0">
                <a:ln>
                  <a:noFill/>
                </a:ln>
                <a:solidFill>
                  <a:srgbClr val="FFFFFF"/>
                </a:solidFill>
                <a:effectLst/>
                <a:uLnTx/>
                <a:uFillTx/>
                <a:latin typeface="Arial" charset="0"/>
                <a:ea typeface="MS PGothic" panose="020B0600070205080204" pitchFamily="34" charset="-128"/>
                <a:cs typeface="Arial" panose="020B0604020202020204" pitchFamily="34" charset="0"/>
              </a:rPr>
              <a:pPr marL="0" marR="0" lvl="0" indent="0" algn="r" defTabSz="457200" rtl="0" eaLnBrk="1" fontAlgn="base" latinLnBrk="0" hangingPunct="1">
                <a:lnSpc>
                  <a:spcPct val="100000"/>
                </a:lnSpc>
                <a:spcBef>
                  <a:spcPts val="0"/>
                </a:spcBef>
                <a:spcAft>
                  <a:spcPts val="0"/>
                </a:spcAft>
                <a:buClrTx/>
                <a:buSzTx/>
                <a:buFontTx/>
                <a:buNone/>
                <a:tabLst/>
                <a:defRPr/>
              </a:pPr>
              <a:t>‹#›</a:t>
            </a:fld>
            <a:endParaRPr kumimoji="0" sz="825" b="0" i="0" u="none" strike="noStrike" kern="1200" cap="none" spc="0" normalizeH="0" baseline="0" noProof="0">
              <a:ln>
                <a:noFill/>
              </a:ln>
              <a:solidFill>
                <a:srgbClr val="FFFFFF"/>
              </a:solidFill>
              <a:effectLst/>
              <a:uLnTx/>
              <a:uFillTx/>
              <a:latin typeface="Arial" charset="0"/>
              <a:ea typeface="MS PGothic" panose="020B0600070205080204" pitchFamily="34" charset="-128"/>
              <a:cs typeface="Arial" panose="020B0604020202020204" pitchFamily="34" charset="0"/>
            </a:endParaRPr>
          </a:p>
        </p:txBody>
      </p:sp>
    </p:spTree>
    <p:extLst>
      <p:ext uri="{BB962C8B-B14F-4D97-AF65-F5344CB8AC3E}">
        <p14:creationId xmlns:p14="http://schemas.microsoft.com/office/powerpoint/2010/main" val="13886725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52925" y="218947"/>
            <a:ext cx="8513064" cy="765432"/>
          </a:xfrm>
        </p:spPr>
        <p:txBody>
          <a:bodyPr/>
          <a:lstStyle>
            <a:lvl1pPr>
              <a:defRPr baseline="0"/>
            </a:lvl1pPr>
          </a:lstStyle>
          <a:p>
            <a:r>
              <a:rPr lang="en-US" smtClean="0"/>
              <a:t>Click to edit Master title style</a:t>
            </a:r>
            <a:endParaRPr lang="en-US" dirty="0"/>
          </a:p>
        </p:txBody>
      </p:sp>
      <p:sp>
        <p:nvSpPr>
          <p:cNvPr id="5" name="Content Placeholder 4"/>
          <p:cNvSpPr>
            <a:spLocks noGrp="1"/>
          </p:cNvSpPr>
          <p:nvPr>
            <p:ph sz="quarter" idx="11"/>
          </p:nvPr>
        </p:nvSpPr>
        <p:spPr>
          <a:xfrm>
            <a:off x="352925" y="1077913"/>
            <a:ext cx="8513064" cy="339883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6" name="Slide Number Placeholder 1"/>
          <p:cNvSpPr>
            <a:spLocks noGrp="1"/>
          </p:cNvSpPr>
          <p:nvPr>
            <p:ph type="sldNum" sz="quarter" idx="4"/>
          </p:nvPr>
        </p:nvSpPr>
        <p:spPr>
          <a:xfrm>
            <a:off x="8409709" y="4671464"/>
            <a:ext cx="359666" cy="274637"/>
          </a:xfrm>
          <a:prstGeom prst="rect">
            <a:avLst/>
          </a:prstGeom>
        </p:spPr>
        <p:txBody>
          <a:bodyPr vert="horz" lIns="91440" tIns="45720" rIns="91440" bIns="45720" rtlCol="0" anchor="ctr"/>
          <a:lstStyle>
            <a:lvl1pPr algn="r">
              <a:defRPr lang="en-US" sz="600" kern="1200" smtClean="0">
                <a:solidFill>
                  <a:srgbClr val="000000">
                    <a:alpha val="25000"/>
                  </a:srgbClr>
                </a:solidFill>
                <a:latin typeface="+mn-lt"/>
                <a:ea typeface="+mn-ea"/>
                <a:cs typeface="CiscoSans Thin"/>
              </a:defRPr>
            </a:lvl1pPr>
          </a:lstStyle>
          <a:p>
            <a:fld id="{96A97DD0-5BE7-4856-A2A9-C42C6688E607}" type="slidenum">
              <a:rPr lang="en-US" smtClean="0"/>
              <a:pPr/>
              <a:t>‹#›</a:t>
            </a:fld>
            <a:endParaRPr lang="en-US" dirty="0"/>
          </a:p>
        </p:txBody>
      </p:sp>
    </p:spTree>
    <p:extLst>
      <p:ext uri="{BB962C8B-B14F-4D97-AF65-F5344CB8AC3E}">
        <p14:creationId xmlns:p14="http://schemas.microsoft.com/office/powerpoint/2010/main" val="2879826608"/>
      </p:ext>
    </p:extLst>
  </p:cSld>
  <p:clrMapOvr>
    <a:masterClrMapping/>
  </p:clrMapOvr>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defTabSz="342900">
              <a:defRPr/>
            </a:pPr>
            <a:endParaRPr lang="en-US"/>
          </a:p>
        </p:txBody>
      </p:sp>
      <p:sp>
        <p:nvSpPr>
          <p:cNvPr id="3" name="Footer Placeholder 4"/>
          <p:cNvSpPr>
            <a:spLocks noGrp="1"/>
          </p:cNvSpPr>
          <p:nvPr>
            <p:ph type="ftr" sz="quarter" idx="11"/>
          </p:nvPr>
        </p:nvSpPr>
        <p:spPr/>
        <p:txBody>
          <a:bodyPr/>
          <a:lstStyle>
            <a:lvl1pPr>
              <a:defRPr/>
            </a:lvl1pPr>
          </a:lstStyle>
          <a:p>
            <a:pPr defTabSz="342900">
              <a:defRPr/>
            </a:pPr>
            <a:endParaRPr lang="en-US" altLang="en-US">
              <a:latin typeface="Arial"/>
            </a:endParaRPr>
          </a:p>
        </p:txBody>
      </p:sp>
      <p:sp>
        <p:nvSpPr>
          <p:cNvPr id="4" name="Slide Number Placeholder 5"/>
          <p:cNvSpPr>
            <a:spLocks noGrp="1"/>
          </p:cNvSpPr>
          <p:nvPr>
            <p:ph type="sldNum" sz="quarter" idx="12"/>
          </p:nvPr>
        </p:nvSpPr>
        <p:spPr/>
        <p:txBody>
          <a:bodyPr/>
          <a:lstStyle>
            <a:lvl1pPr>
              <a:defRPr/>
            </a:lvl1pPr>
          </a:lstStyle>
          <a:p>
            <a:pPr defTabSz="342900">
              <a:defRPr/>
            </a:pPr>
            <a:endParaRPr lang="en-US" altLang="en-US" smtClean="0">
              <a:latin typeface="Arial"/>
            </a:endParaRPr>
          </a:p>
          <a:p>
            <a:pPr>
              <a:defRPr/>
            </a:pPr>
            <a:fld id="{E6A29779-FDDA-46F3-B72B-5298A282E86D}" type="slidenum">
              <a:rPr lang="en-US" altLang="en-US" smtClean="0">
                <a:latin typeface="Arial"/>
              </a:rPr>
              <a:pPr>
                <a:defRPr/>
              </a:pPr>
              <a:t>‹#›</a:t>
            </a:fld>
            <a:endParaRPr lang="en-US" altLang="en-US">
              <a:latin typeface="Arial"/>
            </a:endParaRPr>
          </a:p>
        </p:txBody>
      </p:sp>
    </p:spTree>
    <p:extLst>
      <p:ext uri="{BB962C8B-B14F-4D97-AF65-F5344CB8AC3E}">
        <p14:creationId xmlns:p14="http://schemas.microsoft.com/office/powerpoint/2010/main" val="353504652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304800" y="4683919"/>
            <a:ext cx="2133600" cy="357188"/>
          </a:xfrm>
        </p:spPr>
        <p:txBody>
          <a:bodyPr/>
          <a:lstStyle>
            <a:lvl1pPr defTabSz="685800" fontAlgn="auto">
              <a:spcBef>
                <a:spcPts val="0"/>
              </a:spcBef>
              <a:spcAft>
                <a:spcPts val="0"/>
              </a:spcAft>
              <a:buSzTx/>
              <a:defRPr>
                <a:latin typeface="+mn-lt"/>
                <a:ea typeface="Geneva"/>
                <a:cs typeface="+mn-cs"/>
              </a:defRPr>
            </a:lvl1pPr>
          </a:lstStyle>
          <a:p>
            <a:pPr marL="0" marR="0" lvl="0" indent="0" algn="l" defTabSz="685800" rtl="0" eaLnBrk="1" fontAlgn="auto" latinLnBrk="0" hangingPunct="1">
              <a:lnSpc>
                <a:spcPct val="100000"/>
              </a:lnSpc>
              <a:spcBef>
                <a:spcPts val="0"/>
              </a:spcBef>
              <a:spcAft>
                <a:spcPts val="0"/>
              </a:spcAft>
              <a:buClrTx/>
              <a:buSzTx/>
              <a:buFontTx/>
              <a:buNone/>
              <a:tabLst>
                <a:tab pos="407194" algn="l"/>
                <a:tab pos="814388" algn="l"/>
              </a:tabLst>
              <a:defRPr/>
            </a:pPr>
            <a:fld id="{4D6C202E-4B85-473F-BA55-725D310B6183}" type="datetimeFigureOut">
              <a:rPr kumimoji="0" lang="en-US" sz="675" b="0" i="0" u="none" strike="noStrike" kern="1200" cap="none" spc="0" normalizeH="0" baseline="0" noProof="0">
                <a:ln>
                  <a:noFill/>
                </a:ln>
                <a:solidFill>
                  <a:srgbClr val="898989"/>
                </a:solidFill>
                <a:effectLst/>
                <a:uLnTx/>
                <a:uFillTx/>
                <a:latin typeface="Arial"/>
                <a:cs typeface="+mn-cs"/>
              </a:rPr>
              <a:pPr marL="0" marR="0" lvl="0" indent="0" algn="l" defTabSz="685800" rtl="0" eaLnBrk="1" fontAlgn="auto" latinLnBrk="0" hangingPunct="1">
                <a:lnSpc>
                  <a:spcPct val="100000"/>
                </a:lnSpc>
                <a:spcBef>
                  <a:spcPts val="0"/>
                </a:spcBef>
                <a:spcAft>
                  <a:spcPts val="0"/>
                </a:spcAft>
                <a:buClrTx/>
                <a:buSzTx/>
                <a:buFontTx/>
                <a:buNone/>
                <a:tabLst>
                  <a:tab pos="407194" algn="l"/>
                  <a:tab pos="814388" algn="l"/>
                </a:tabLst>
                <a:defRPr/>
              </a:pPr>
              <a:t>3/5/2019</a:t>
            </a:fld>
            <a:endParaRPr kumimoji="0" lang="en-US" sz="675" b="0" i="0" u="none" strike="noStrike" kern="1200" cap="none" spc="0" normalizeH="0" baseline="0" noProof="0">
              <a:ln>
                <a:noFill/>
              </a:ln>
              <a:solidFill>
                <a:srgbClr val="898989"/>
              </a:solidFill>
              <a:effectLst/>
              <a:uLnTx/>
              <a:uFillTx/>
              <a:latin typeface="Arial"/>
              <a:cs typeface="+mn-cs"/>
            </a:endParaRPr>
          </a:p>
        </p:txBody>
      </p:sp>
      <p:sp>
        <p:nvSpPr>
          <p:cNvPr id="5" name="Footer Placeholder 4"/>
          <p:cNvSpPr>
            <a:spLocks noGrp="1"/>
          </p:cNvSpPr>
          <p:nvPr>
            <p:ph type="ftr" sz="quarter" idx="11"/>
          </p:nvPr>
        </p:nvSpPr>
        <p:spPr>
          <a:xfrm>
            <a:off x="3124200" y="4683919"/>
            <a:ext cx="2895600" cy="357188"/>
          </a:xfrm>
          <a:prstGeom prst="rect">
            <a:avLst/>
          </a:prstGeom>
        </p:spPr>
        <p:txBody>
          <a:bodyPr/>
          <a:lstStyle>
            <a:lvl1pPr eaLnBrk="1" fontAlgn="auto" hangingPunct="1">
              <a:spcBef>
                <a:spcPts val="0"/>
              </a:spcBef>
              <a:spcAft>
                <a:spcPts val="0"/>
              </a:spcAft>
              <a:defRPr>
                <a:solidFill>
                  <a:srgbClr val="000000"/>
                </a:solidFill>
                <a:latin typeface="+mn-lt"/>
                <a:ea typeface="MS Gothic"/>
                <a:cs typeface="+mn-cs"/>
              </a:defRPr>
            </a:lvl1pPr>
          </a:lstStyle>
          <a:p>
            <a:pPr marL="0" marR="0" lvl="0" indent="0" algn="l" defTabSz="91281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S Gothic"/>
              <a:cs typeface="+mn-cs"/>
            </a:endParaRPr>
          </a:p>
        </p:txBody>
      </p:sp>
      <p:sp>
        <p:nvSpPr>
          <p:cNvPr id="6" name="Slide Number Placeholder 5"/>
          <p:cNvSpPr>
            <a:spLocks noGrp="1"/>
          </p:cNvSpPr>
          <p:nvPr>
            <p:ph type="sldNum" sz="quarter" idx="12"/>
          </p:nvPr>
        </p:nvSpPr>
        <p:spPr>
          <a:xfrm>
            <a:off x="6705600" y="4683919"/>
            <a:ext cx="2133600" cy="357188"/>
          </a:xfrm>
        </p:spPr>
        <p:txBody>
          <a:bodyPr/>
          <a:lstStyle>
            <a:lvl1pPr defTabSz="685800" fontAlgn="auto">
              <a:spcBef>
                <a:spcPts val="0"/>
              </a:spcBef>
              <a:spcAft>
                <a:spcPts val="0"/>
              </a:spcAft>
              <a:buSzTx/>
              <a:defRPr>
                <a:latin typeface="+mn-lt"/>
                <a:ea typeface="Geneva"/>
                <a:cs typeface="+mn-cs"/>
              </a:defRPr>
            </a:lvl1pPr>
          </a:lstStyle>
          <a:p>
            <a:pPr marL="0" marR="0" lvl="0" indent="0" algn="r" defTabSz="685800" rtl="0" eaLnBrk="1" fontAlgn="auto" latinLnBrk="0" hangingPunct="1">
              <a:lnSpc>
                <a:spcPct val="100000"/>
              </a:lnSpc>
              <a:spcBef>
                <a:spcPts val="0"/>
              </a:spcBef>
              <a:spcAft>
                <a:spcPts val="0"/>
              </a:spcAft>
              <a:buClrTx/>
              <a:buSzTx/>
              <a:buFontTx/>
              <a:buNone/>
              <a:tabLst/>
              <a:defRPr/>
            </a:pPr>
            <a:fld id="{D07F4FEF-8071-4277-BEEA-6C8D429C6163}" type="slidenum">
              <a:rPr kumimoji="0" lang="en-US" sz="619" b="0" i="0" u="none" strike="noStrike" kern="1200" cap="none" spc="0" normalizeH="0" baseline="0" noProof="0">
                <a:ln>
                  <a:noFill/>
                </a:ln>
                <a:solidFill>
                  <a:srgbClr val="FFFFFF"/>
                </a:solidFill>
                <a:effectLst/>
                <a:uLnTx/>
                <a:uFillTx/>
                <a:latin typeface="Arial"/>
                <a:cs typeface="+mn-cs"/>
              </a:rPr>
              <a:pPr marL="0" marR="0" lvl="0" indent="0" algn="r" defTabSz="685800" rtl="0" eaLnBrk="1" fontAlgn="auto" latinLnBrk="0" hangingPunct="1">
                <a:lnSpc>
                  <a:spcPct val="100000"/>
                </a:lnSpc>
                <a:spcBef>
                  <a:spcPts val="0"/>
                </a:spcBef>
                <a:spcAft>
                  <a:spcPts val="0"/>
                </a:spcAft>
                <a:buClrTx/>
                <a:buSzTx/>
                <a:buFontTx/>
                <a:buNone/>
                <a:tabLst/>
                <a:defRPr/>
              </a:pPr>
              <a:t>‹#›</a:t>
            </a:fld>
            <a:endParaRPr kumimoji="0" lang="en-US" sz="619" b="0" i="0" u="none" strike="noStrike" kern="1200" cap="none" spc="0" normalizeH="0" baseline="0" noProof="0">
              <a:ln>
                <a:noFill/>
              </a:ln>
              <a:solidFill>
                <a:srgbClr val="FFFFFF"/>
              </a:solidFill>
              <a:effectLst/>
              <a:uLnTx/>
              <a:uFillTx/>
              <a:latin typeface="Arial"/>
              <a:cs typeface="+mn-cs"/>
            </a:endParaRPr>
          </a:p>
        </p:txBody>
      </p:sp>
    </p:spTree>
    <p:extLst>
      <p:ext uri="{BB962C8B-B14F-4D97-AF65-F5344CB8AC3E}">
        <p14:creationId xmlns:p14="http://schemas.microsoft.com/office/powerpoint/2010/main" val="194040056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idx="10"/>
          </p:nvPr>
        </p:nvSpPr>
        <p:spPr/>
        <p:txBody>
          <a:bodyPr/>
          <a:lstStyle>
            <a:lvl1pPr defTabSz="685800" eaLnBrk="0" hangingPunct="0">
              <a:buSzTx/>
              <a:defRPr>
                <a:latin typeface="Arial" panose="020B0604020202020204" pitchFamily="34" charset="0"/>
                <a:ea typeface="Geneva"/>
              </a:defRPr>
            </a:lvl1pPr>
          </a:lstStyle>
          <a:p>
            <a:pPr marL="0" marR="0" lvl="0" indent="0" algn="l" defTabSz="685800" rtl="0" eaLnBrk="0" fontAlgn="base" latinLnBrk="0" hangingPunct="0">
              <a:lnSpc>
                <a:spcPct val="100000"/>
              </a:lnSpc>
              <a:spcBef>
                <a:spcPct val="0"/>
              </a:spcBef>
              <a:spcAft>
                <a:spcPct val="0"/>
              </a:spcAft>
              <a:buClrTx/>
              <a:buSzTx/>
              <a:buFontTx/>
              <a:buNone/>
              <a:tabLst>
                <a:tab pos="407194" algn="l"/>
                <a:tab pos="814388" algn="l"/>
              </a:tabLst>
              <a:defRPr/>
            </a:pPr>
            <a:endParaRPr kumimoji="0" lang="en-US" altLang="en-US" sz="675" b="0" i="0" u="none" strike="noStrike" kern="1200" cap="none" spc="0" normalizeH="0" baseline="0" noProof="0">
              <a:ln>
                <a:noFill/>
              </a:ln>
              <a:solidFill>
                <a:srgbClr val="898989"/>
              </a:solidFill>
              <a:effectLst/>
              <a:uLnTx/>
              <a:uFillTx/>
              <a:latin typeface="Arial" panose="020B0604020202020204" pitchFamily="34" charset="0"/>
              <a:cs typeface="Lucida Sans Unicode" panose="020B0602030504020204" pitchFamily="34" charset="0"/>
            </a:endParaRPr>
          </a:p>
        </p:txBody>
      </p:sp>
      <p:sp>
        <p:nvSpPr>
          <p:cNvPr id="3" name="Slide Number Placeholder 2"/>
          <p:cNvSpPr>
            <a:spLocks noGrp="1"/>
          </p:cNvSpPr>
          <p:nvPr>
            <p:ph type="sldNum" idx="11"/>
          </p:nvPr>
        </p:nvSpPr>
        <p:spPr/>
        <p:txBody>
          <a:bodyPr/>
          <a:lstStyle>
            <a:lvl1pPr defTabSz="685800" eaLnBrk="0" hangingPunct="0">
              <a:buSzTx/>
              <a:defRPr>
                <a:latin typeface="Arial" panose="020B0604020202020204" pitchFamily="34" charset="0"/>
                <a:ea typeface="Geneva"/>
              </a:defRPr>
            </a:lvl1pPr>
          </a:lstStyle>
          <a:p>
            <a:pPr marL="0" marR="0" lvl="0" indent="0" algn="r" defTabSz="685800" rtl="0" eaLnBrk="0" fontAlgn="base" latinLnBrk="0" hangingPunct="0">
              <a:lnSpc>
                <a:spcPct val="100000"/>
              </a:lnSpc>
              <a:spcBef>
                <a:spcPct val="0"/>
              </a:spcBef>
              <a:spcAft>
                <a:spcPct val="0"/>
              </a:spcAft>
              <a:buClrTx/>
              <a:buSzTx/>
              <a:buFontTx/>
              <a:buNone/>
              <a:tabLst/>
              <a:defRPr/>
            </a:pPr>
            <a:endParaRPr kumimoji="0" lang="en-US" altLang="en-US" sz="619" b="0" i="0" u="none" strike="noStrike" kern="1200" cap="none" spc="0" normalizeH="0" baseline="0" noProof="0">
              <a:ln>
                <a:noFill/>
              </a:ln>
              <a:solidFill>
                <a:srgbClr val="FFFFFF"/>
              </a:solidFill>
              <a:effectLst/>
              <a:uLnTx/>
              <a:uFillTx/>
              <a:latin typeface="Arial" panose="020B0604020202020204" pitchFamily="34" charset="0"/>
              <a:cs typeface="Lucida Sans Unicode" panose="020B0602030504020204" pitchFamily="34" charset="0"/>
            </a:endParaRPr>
          </a:p>
          <a:p>
            <a:pPr marL="0" marR="0" lvl="0" indent="0" algn="r" defTabSz="685800" rtl="0" eaLnBrk="0" fontAlgn="base" latinLnBrk="0" hangingPunct="0">
              <a:lnSpc>
                <a:spcPct val="100000"/>
              </a:lnSpc>
              <a:spcBef>
                <a:spcPct val="0"/>
              </a:spcBef>
              <a:spcAft>
                <a:spcPct val="0"/>
              </a:spcAft>
              <a:buClrTx/>
              <a:buSzTx/>
              <a:buFontTx/>
              <a:buNone/>
              <a:tabLst/>
              <a:defRPr/>
            </a:pPr>
            <a:fld id="{8954F555-C3D1-4143-96ED-7231EF7BF118}" type="slidenum">
              <a:rPr kumimoji="0" lang="en-US" altLang="en-US" sz="619" b="0" i="0" u="none" strike="noStrike" kern="1200" cap="none" spc="0" normalizeH="0" baseline="0" noProof="0" smtClean="0">
                <a:ln>
                  <a:noFill/>
                </a:ln>
                <a:solidFill>
                  <a:srgbClr val="FFFFFF"/>
                </a:solidFill>
                <a:effectLst/>
                <a:uLnTx/>
                <a:uFillTx/>
                <a:latin typeface="Arial" panose="020B0604020202020204" pitchFamily="34" charset="0"/>
                <a:cs typeface="Lucida Sans Unicode" panose="020B0602030504020204" pitchFamily="34" charset="0"/>
              </a:rPr>
              <a:pPr marL="0" marR="0" lvl="0" indent="0" algn="r" defTabSz="685800" rtl="0" eaLnBrk="0" fontAlgn="base" latinLnBrk="0" hangingPunct="0">
                <a:lnSpc>
                  <a:spcPct val="100000"/>
                </a:lnSpc>
                <a:spcBef>
                  <a:spcPct val="0"/>
                </a:spcBef>
                <a:spcAft>
                  <a:spcPct val="0"/>
                </a:spcAft>
                <a:buClrTx/>
                <a:buSzTx/>
                <a:buFontTx/>
                <a:buNone/>
                <a:tabLst/>
                <a:defRPr/>
              </a:pPr>
              <a:t>‹#›</a:t>
            </a:fld>
            <a:endParaRPr kumimoji="0" lang="en-US" altLang="en-US" sz="619" b="0" i="0" u="none" strike="noStrike" kern="1200" cap="none" spc="0" normalizeH="0" baseline="0" noProof="0">
              <a:ln>
                <a:noFill/>
              </a:ln>
              <a:solidFill>
                <a:srgbClr val="FFFFFF"/>
              </a:solidFill>
              <a:effectLst/>
              <a:uLnTx/>
              <a:uFillTx/>
              <a:latin typeface="Arial" panose="020B0604020202020204" pitchFamily="34" charset="0"/>
              <a:cs typeface="Lucida Sans Unicode" panose="020B0602030504020204" pitchFamily="34" charset="0"/>
            </a:endParaRPr>
          </a:p>
        </p:txBody>
      </p:sp>
    </p:spTree>
    <p:extLst>
      <p:ext uri="{BB962C8B-B14F-4D97-AF65-F5344CB8AC3E}">
        <p14:creationId xmlns:p14="http://schemas.microsoft.com/office/powerpoint/2010/main" val="231989580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304800" y="4683919"/>
            <a:ext cx="2133600" cy="357188"/>
          </a:xfrm>
        </p:spPr>
        <p:txBody>
          <a:bodyPr/>
          <a:lstStyle>
            <a:lvl1pPr defTabSz="685800" fontAlgn="auto">
              <a:spcBef>
                <a:spcPts val="0"/>
              </a:spcBef>
              <a:spcAft>
                <a:spcPts val="0"/>
              </a:spcAft>
              <a:buSzTx/>
              <a:defRPr>
                <a:latin typeface="+mn-lt"/>
                <a:ea typeface="Geneva"/>
                <a:cs typeface="+mn-cs"/>
              </a:defRPr>
            </a:lvl1pPr>
          </a:lstStyle>
          <a:p>
            <a:pPr marL="0" marR="0" lvl="0" indent="0" algn="l" defTabSz="685800" rtl="0" eaLnBrk="1" fontAlgn="auto" latinLnBrk="0" hangingPunct="1">
              <a:lnSpc>
                <a:spcPct val="100000"/>
              </a:lnSpc>
              <a:spcBef>
                <a:spcPts val="0"/>
              </a:spcBef>
              <a:spcAft>
                <a:spcPts val="0"/>
              </a:spcAft>
              <a:buClrTx/>
              <a:buSzTx/>
              <a:buFontTx/>
              <a:buNone/>
              <a:tabLst/>
              <a:defRPr/>
            </a:pPr>
            <a:fld id="{4D6C202E-4B85-473F-BA55-725D310B6183}" type="datetimeFigureOut">
              <a:rPr kumimoji="0" lang="en-US" sz="900" b="0" i="0" u="none" strike="noStrike" kern="1200" cap="none" spc="0" normalizeH="0" baseline="0" noProof="0">
                <a:ln>
                  <a:noFill/>
                </a:ln>
                <a:solidFill>
                  <a:srgbClr val="000000">
                    <a:tint val="75000"/>
                  </a:srgbClr>
                </a:solidFill>
                <a:effectLst/>
                <a:uLnTx/>
                <a:uFillTx/>
                <a:latin typeface="Arial"/>
                <a:cs typeface="+mn-cs"/>
              </a:rPr>
              <a:pPr marL="0" marR="0" lvl="0" indent="0" algn="l" defTabSz="685800" rtl="0" eaLnBrk="1" fontAlgn="auto" latinLnBrk="0" hangingPunct="1">
                <a:lnSpc>
                  <a:spcPct val="100000"/>
                </a:lnSpc>
                <a:spcBef>
                  <a:spcPts val="0"/>
                </a:spcBef>
                <a:spcAft>
                  <a:spcPts val="0"/>
                </a:spcAft>
                <a:buClrTx/>
                <a:buSzTx/>
                <a:buFontTx/>
                <a:buNone/>
                <a:tabLst/>
                <a:defRPr/>
              </a:pPr>
              <a:t>3/5/2019</a:t>
            </a:fld>
            <a:endParaRPr kumimoji="0" lang="en-US" sz="900" b="0" i="0" u="none" strike="noStrike" kern="1200" cap="none" spc="0" normalizeH="0" baseline="0" noProof="0">
              <a:ln>
                <a:noFill/>
              </a:ln>
              <a:solidFill>
                <a:srgbClr val="000000">
                  <a:tint val="75000"/>
                </a:srgbClr>
              </a:solidFill>
              <a:effectLst/>
              <a:uLnTx/>
              <a:uFillTx/>
              <a:latin typeface="Arial"/>
              <a:cs typeface="+mn-cs"/>
            </a:endParaRPr>
          </a:p>
        </p:txBody>
      </p:sp>
      <p:sp>
        <p:nvSpPr>
          <p:cNvPr id="5" name="Footer Placeholder 4"/>
          <p:cNvSpPr>
            <a:spLocks noGrp="1"/>
          </p:cNvSpPr>
          <p:nvPr>
            <p:ph type="ftr" sz="quarter" idx="11"/>
          </p:nvPr>
        </p:nvSpPr>
        <p:spPr>
          <a:xfrm>
            <a:off x="3124200" y="4683919"/>
            <a:ext cx="2895600" cy="357188"/>
          </a:xfrm>
          <a:prstGeom prst="rect">
            <a:avLst/>
          </a:prstGeom>
        </p:spPr>
        <p:txBody>
          <a:bodyPr/>
          <a:lstStyle>
            <a:lvl1pPr eaLnBrk="1" fontAlgn="auto" hangingPunct="1">
              <a:spcBef>
                <a:spcPts val="0"/>
              </a:spcBef>
              <a:spcAft>
                <a:spcPts val="0"/>
              </a:spcAft>
              <a:defRPr>
                <a:solidFill>
                  <a:srgbClr val="000000"/>
                </a:solidFill>
                <a:latin typeface="+mn-lt"/>
                <a:ea typeface="MS Gothic"/>
                <a:cs typeface="+mn-cs"/>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Arial"/>
              <a:ea typeface="MS Gothic"/>
              <a:cs typeface="+mn-cs"/>
            </a:endParaRPr>
          </a:p>
        </p:txBody>
      </p:sp>
      <p:sp>
        <p:nvSpPr>
          <p:cNvPr id="6" name="Slide Number Placeholder 5"/>
          <p:cNvSpPr>
            <a:spLocks noGrp="1"/>
          </p:cNvSpPr>
          <p:nvPr>
            <p:ph type="sldNum" sz="quarter" idx="12"/>
          </p:nvPr>
        </p:nvSpPr>
        <p:spPr>
          <a:xfrm>
            <a:off x="6705600" y="4683919"/>
            <a:ext cx="2133600" cy="357188"/>
          </a:xfrm>
        </p:spPr>
        <p:txBody>
          <a:bodyPr/>
          <a:lstStyle>
            <a:lvl1pPr defTabSz="685800" fontAlgn="auto">
              <a:spcBef>
                <a:spcPts val="0"/>
              </a:spcBef>
              <a:spcAft>
                <a:spcPts val="0"/>
              </a:spcAft>
              <a:buSzTx/>
              <a:defRPr>
                <a:latin typeface="+mn-lt"/>
                <a:ea typeface="Geneva"/>
                <a:cs typeface="+mn-cs"/>
              </a:defRPr>
            </a:lvl1pPr>
          </a:lstStyle>
          <a:p>
            <a:pPr marL="0" marR="0" lvl="0" indent="0" algn="r" defTabSz="685800" rtl="0" eaLnBrk="1" fontAlgn="auto" latinLnBrk="0" hangingPunct="1">
              <a:lnSpc>
                <a:spcPct val="100000"/>
              </a:lnSpc>
              <a:spcBef>
                <a:spcPts val="0"/>
              </a:spcBef>
              <a:spcAft>
                <a:spcPts val="0"/>
              </a:spcAft>
              <a:buClrTx/>
              <a:buSzTx/>
              <a:buFontTx/>
              <a:buNone/>
              <a:tabLst/>
              <a:defRPr/>
            </a:pPr>
            <a:fld id="{D07F4FEF-8071-4277-BEEA-6C8D429C6163}" type="slidenum">
              <a:rPr kumimoji="0" lang="en-US" sz="825" b="0" i="0" u="none" strike="noStrike" kern="1200" cap="none" spc="0" normalizeH="0" baseline="0" noProof="0">
                <a:ln>
                  <a:noFill/>
                </a:ln>
                <a:solidFill>
                  <a:srgbClr val="FFFFFF"/>
                </a:solidFill>
                <a:effectLst/>
                <a:uLnTx/>
                <a:uFillTx/>
                <a:latin typeface="Arial"/>
                <a:cs typeface="+mn-cs"/>
              </a:rPr>
              <a:pPr marL="0" marR="0" lvl="0" indent="0" algn="r" defTabSz="685800" rtl="0" eaLnBrk="1" fontAlgn="auto" latinLnBrk="0" hangingPunct="1">
                <a:lnSpc>
                  <a:spcPct val="100000"/>
                </a:lnSpc>
                <a:spcBef>
                  <a:spcPts val="0"/>
                </a:spcBef>
                <a:spcAft>
                  <a:spcPts val="0"/>
                </a:spcAft>
                <a:buClrTx/>
                <a:buSzTx/>
                <a:buFontTx/>
                <a:buNone/>
                <a:tabLst/>
                <a:defRPr/>
              </a:pPr>
              <a:t>‹#›</a:t>
            </a:fld>
            <a:endParaRPr kumimoji="0" lang="en-US" sz="825" b="0" i="0" u="none" strike="noStrike" kern="1200" cap="none" spc="0" normalizeH="0" baseline="0" noProof="0">
              <a:ln>
                <a:noFill/>
              </a:ln>
              <a:solidFill>
                <a:srgbClr val="FFFFFF"/>
              </a:solidFill>
              <a:effectLst/>
              <a:uLnTx/>
              <a:uFillTx/>
              <a:latin typeface="Arial"/>
              <a:cs typeface="+mn-cs"/>
            </a:endParaRPr>
          </a:p>
        </p:txBody>
      </p:sp>
    </p:spTree>
    <p:extLst>
      <p:ext uri="{BB962C8B-B14F-4D97-AF65-F5344CB8AC3E}">
        <p14:creationId xmlns:p14="http://schemas.microsoft.com/office/powerpoint/2010/main" val="358757964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00000">
                  <a:tint val="75000"/>
                </a:srgbClr>
              </a:solidFill>
              <a:effectLst/>
              <a:uLnTx/>
              <a:uFillTx/>
              <a:latin typeface="Arial"/>
              <a:ea typeface="+mn-ea"/>
              <a:cs typeface="+mn-cs"/>
            </a:endParaRPr>
          </a:p>
        </p:txBody>
      </p:sp>
      <p:sp>
        <p:nvSpPr>
          <p:cNvPr id="3" name="Footer Placeholder 4"/>
          <p:cNvSpPr>
            <a:spLocks noGrp="1"/>
          </p:cNvSpPr>
          <p:nvPr>
            <p:ph type="ftr" sz="quarter" idx="11"/>
          </p:nvPr>
        </p:nvSpPr>
        <p:spPr/>
        <p:txBody>
          <a:bodyPr/>
          <a:lstStyle>
            <a:lvl1pPr>
              <a:defRPr/>
            </a:lvl1pP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altLang="en-US" sz="900" b="0" i="0" u="none" strike="noStrike" kern="1200" cap="none" spc="0" normalizeH="0" baseline="0" noProof="0">
              <a:ln>
                <a:noFill/>
              </a:ln>
              <a:solidFill>
                <a:srgbClr val="898989"/>
              </a:solidFill>
              <a:effectLst/>
              <a:uLnTx/>
              <a:uFillTx/>
              <a:latin typeface="Arial" pitchFamily="34" charset="0"/>
              <a:ea typeface="MS PGothic" panose="020B0600070205080204" pitchFamily="34" charset="-128"/>
              <a:cs typeface="Arial" panose="020B0604020202020204" pitchFamily="34" charset="0"/>
            </a:endParaRPr>
          </a:p>
        </p:txBody>
      </p:sp>
      <p:sp>
        <p:nvSpPr>
          <p:cNvPr id="4" name="Slide Number Placeholder 5"/>
          <p:cNvSpPr>
            <a:spLocks noGrp="1"/>
          </p:cNvSpPr>
          <p:nvPr>
            <p:ph type="sldNum" sz="quarter" idx="12"/>
          </p:nvPr>
        </p:nvSpPr>
        <p:spPr/>
        <p:txBody>
          <a:bodyPr/>
          <a:lstStyle>
            <a:lvl1pPr>
              <a:defRPr/>
            </a:lvl1pPr>
          </a:lstStyle>
          <a:p>
            <a:pPr marL="0" marR="0" lvl="0" indent="0" algn="r" defTabSz="685800" rtl="0" eaLnBrk="1" fontAlgn="base" latinLnBrk="0" hangingPunct="1">
              <a:lnSpc>
                <a:spcPct val="100000"/>
              </a:lnSpc>
              <a:spcBef>
                <a:spcPct val="0"/>
              </a:spcBef>
              <a:spcAft>
                <a:spcPct val="0"/>
              </a:spcAft>
              <a:buClrTx/>
              <a:buSzTx/>
              <a:buFontTx/>
              <a:buNone/>
              <a:tabLst/>
              <a:defRPr/>
            </a:pPr>
            <a:endParaRPr kumimoji="0" lang="en-US" altLang="en-US" sz="825" b="0" i="0" u="none" strike="noStrike" kern="1200" cap="none" spc="0" normalizeH="0" baseline="0" noProof="0">
              <a:ln>
                <a:noFill/>
              </a:ln>
              <a:solidFill>
                <a:srgbClr val="FFFFFF"/>
              </a:solidFill>
              <a:effectLst/>
              <a:uLnTx/>
              <a:uFillTx/>
              <a:latin typeface="Arial" pitchFamily="34" charset="0"/>
              <a:ea typeface="MS PGothic" panose="020B0600070205080204" pitchFamily="34" charset="-128"/>
              <a:cs typeface="Arial" panose="020B0604020202020204" pitchFamily="34" charset="0"/>
            </a:endParaRPr>
          </a:p>
          <a:p>
            <a:pPr marL="0" marR="0" lvl="0" indent="0" algn="r" defTabSz="685800" rtl="0" eaLnBrk="1" fontAlgn="base" latinLnBrk="0" hangingPunct="1">
              <a:lnSpc>
                <a:spcPct val="100000"/>
              </a:lnSpc>
              <a:spcBef>
                <a:spcPct val="0"/>
              </a:spcBef>
              <a:spcAft>
                <a:spcPct val="0"/>
              </a:spcAft>
              <a:buClrTx/>
              <a:buSzTx/>
              <a:buFontTx/>
              <a:buNone/>
              <a:tabLst/>
              <a:defRPr/>
            </a:pPr>
            <a:fld id="{EBD0B3C9-8EB3-49C3-AA36-694BD555CFB7}" type="slidenum">
              <a:rPr kumimoji="0" lang="en-US" altLang="en-US" sz="825" b="0" i="0" u="none" strike="noStrike" kern="1200" cap="none" spc="0" normalizeH="0" baseline="0" noProof="0" smtClean="0">
                <a:ln>
                  <a:noFill/>
                </a:ln>
                <a:solidFill>
                  <a:srgbClr val="FFFFFF"/>
                </a:solidFill>
                <a:effectLst/>
                <a:uLnTx/>
                <a:uFillTx/>
                <a:latin typeface="Arial" pitchFamily="34" charset="0"/>
                <a:ea typeface="MS PGothic" panose="020B0600070205080204" pitchFamily="34" charset="-128"/>
                <a:cs typeface="Arial" panose="020B0604020202020204" pitchFamily="34" charset="0"/>
              </a:rPr>
              <a:pPr marL="0" marR="0" lvl="0" indent="0" algn="r" defTabSz="685800" rtl="0" eaLnBrk="1" fontAlgn="base" latinLnBrk="0" hangingPunct="1">
                <a:lnSpc>
                  <a:spcPct val="100000"/>
                </a:lnSpc>
                <a:spcBef>
                  <a:spcPct val="0"/>
                </a:spcBef>
                <a:spcAft>
                  <a:spcPct val="0"/>
                </a:spcAft>
                <a:buClrTx/>
                <a:buSzTx/>
                <a:buFontTx/>
                <a:buNone/>
                <a:tabLst/>
                <a:defRPr/>
              </a:pPr>
              <a:t>‹#›</a:t>
            </a:fld>
            <a:endParaRPr kumimoji="0" lang="en-US" altLang="en-US" sz="825" b="0" i="0" u="none" strike="noStrike" kern="1200" cap="none" spc="0" normalizeH="0" baseline="0" noProof="0">
              <a:ln>
                <a:noFill/>
              </a:ln>
              <a:solidFill>
                <a:srgbClr val="FFFFFF"/>
              </a:solidFill>
              <a:effectLst/>
              <a:uLnTx/>
              <a:uFillTx/>
              <a:latin typeface="Arial" pitchFamily="34" charset="0"/>
              <a:ea typeface="MS PGothic" panose="020B0600070205080204" pitchFamily="34" charset="-128"/>
              <a:cs typeface="Arial" panose="020B0604020202020204" pitchFamily="34" charset="0"/>
            </a:endParaRPr>
          </a:p>
        </p:txBody>
      </p:sp>
    </p:spTree>
    <p:extLst>
      <p:ext uri="{BB962C8B-B14F-4D97-AF65-F5344CB8AC3E}">
        <p14:creationId xmlns:p14="http://schemas.microsoft.com/office/powerpoint/2010/main" val="348273995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7"/>
        <p:cNvGrpSpPr/>
        <p:nvPr/>
      </p:nvGrpSpPr>
      <p:grpSpPr>
        <a:xfrm>
          <a:off x="0" y="0"/>
          <a:ext cx="0" cy="0"/>
          <a:chOff x="0" y="0"/>
          <a:chExt cx="0" cy="0"/>
        </a:xfrm>
      </p:grpSpPr>
      <p:sp>
        <p:nvSpPr>
          <p:cNvPr id="8" name="Shape 8"/>
          <p:cNvSpPr txBox="1">
            <a:spLocks noGrp="1"/>
          </p:cNvSpPr>
          <p:nvPr>
            <p:ph type="subTitle" idx="1"/>
          </p:nvPr>
        </p:nvSpPr>
        <p:spPr>
          <a:xfrm>
            <a:off x="685800" y="2840053"/>
            <a:ext cx="7772400" cy="784800"/>
          </a:xfrm>
          <a:prstGeom prst="rect">
            <a:avLst/>
          </a:prstGeom>
          <a:noFill/>
          <a:ln>
            <a:noFill/>
          </a:ln>
        </p:spPr>
        <p:txBody>
          <a:bodyPr/>
          <a:lstStyle>
            <a:lvl1pPr marL="0" indent="142875" algn="ctr" rtl="0">
              <a:lnSpc>
                <a:spcPct val="100000"/>
              </a:lnSpc>
              <a:spcBef>
                <a:spcPts val="0"/>
              </a:spcBef>
              <a:spcAft>
                <a:spcPts val="0"/>
              </a:spcAft>
              <a:buClr>
                <a:schemeClr val="lt2"/>
              </a:buClr>
              <a:buSzPct val="100000"/>
              <a:buFont typeface="Arial"/>
              <a:buNone/>
              <a:defRPr sz="2250" b="0" i="0" u="none" strike="noStrike" cap="none" baseline="0">
                <a:solidFill>
                  <a:schemeClr val="lt2"/>
                </a:solidFill>
                <a:latin typeface="Arial"/>
                <a:ea typeface="Arial"/>
                <a:cs typeface="Arial"/>
                <a:sym typeface="Arial"/>
              </a:defRPr>
            </a:lvl1pPr>
            <a:lvl2pPr marL="0" indent="142875" algn="ctr" rtl="0">
              <a:lnSpc>
                <a:spcPct val="100000"/>
              </a:lnSpc>
              <a:spcBef>
                <a:spcPts val="0"/>
              </a:spcBef>
              <a:spcAft>
                <a:spcPts val="0"/>
              </a:spcAft>
              <a:buClr>
                <a:schemeClr val="lt2"/>
              </a:buClr>
              <a:buSzPct val="100000"/>
              <a:buFont typeface="Arial"/>
              <a:buNone/>
              <a:defRPr sz="2250" b="0" i="0" u="none" strike="noStrike" cap="none" baseline="0">
                <a:solidFill>
                  <a:schemeClr val="lt2"/>
                </a:solidFill>
                <a:latin typeface="Arial"/>
                <a:ea typeface="Arial"/>
                <a:cs typeface="Arial"/>
                <a:sym typeface="Arial"/>
              </a:defRPr>
            </a:lvl2pPr>
            <a:lvl3pPr marL="0" indent="142875" algn="ctr" rtl="0">
              <a:lnSpc>
                <a:spcPct val="100000"/>
              </a:lnSpc>
              <a:spcBef>
                <a:spcPts val="0"/>
              </a:spcBef>
              <a:spcAft>
                <a:spcPts val="0"/>
              </a:spcAft>
              <a:buClr>
                <a:schemeClr val="lt2"/>
              </a:buClr>
              <a:buSzPct val="100000"/>
              <a:buFont typeface="Arial"/>
              <a:buNone/>
              <a:defRPr sz="2250" b="0" i="0" u="none" strike="noStrike" cap="none" baseline="0">
                <a:solidFill>
                  <a:schemeClr val="lt2"/>
                </a:solidFill>
                <a:latin typeface="Arial"/>
                <a:ea typeface="Arial"/>
                <a:cs typeface="Arial"/>
                <a:sym typeface="Arial"/>
              </a:defRPr>
            </a:lvl3pPr>
            <a:lvl4pPr marL="0" indent="142875" algn="ctr" rtl="0">
              <a:lnSpc>
                <a:spcPct val="100000"/>
              </a:lnSpc>
              <a:spcBef>
                <a:spcPts val="0"/>
              </a:spcBef>
              <a:spcAft>
                <a:spcPts val="0"/>
              </a:spcAft>
              <a:buClr>
                <a:schemeClr val="lt2"/>
              </a:buClr>
              <a:buSzPct val="100000"/>
              <a:buFont typeface="Arial"/>
              <a:buNone/>
              <a:defRPr sz="2250" b="0" i="0" u="none" strike="noStrike" cap="none" baseline="0">
                <a:solidFill>
                  <a:schemeClr val="lt2"/>
                </a:solidFill>
                <a:latin typeface="Arial"/>
                <a:ea typeface="Arial"/>
                <a:cs typeface="Arial"/>
                <a:sym typeface="Arial"/>
              </a:defRPr>
            </a:lvl4pPr>
            <a:lvl5pPr marL="0" indent="142875" algn="ctr" rtl="0">
              <a:lnSpc>
                <a:spcPct val="100000"/>
              </a:lnSpc>
              <a:spcBef>
                <a:spcPts val="0"/>
              </a:spcBef>
              <a:spcAft>
                <a:spcPts val="0"/>
              </a:spcAft>
              <a:buClr>
                <a:schemeClr val="lt2"/>
              </a:buClr>
              <a:buSzPct val="100000"/>
              <a:buFont typeface="Arial"/>
              <a:buNone/>
              <a:defRPr sz="2250" b="0" i="0" u="none" strike="noStrike" cap="none" baseline="0">
                <a:solidFill>
                  <a:schemeClr val="lt2"/>
                </a:solidFill>
                <a:latin typeface="Arial"/>
                <a:ea typeface="Arial"/>
                <a:cs typeface="Arial"/>
                <a:sym typeface="Arial"/>
              </a:defRPr>
            </a:lvl5pPr>
            <a:lvl6pPr marL="0" indent="142875" algn="ctr" rtl="0">
              <a:lnSpc>
                <a:spcPct val="100000"/>
              </a:lnSpc>
              <a:spcBef>
                <a:spcPts val="0"/>
              </a:spcBef>
              <a:spcAft>
                <a:spcPts val="0"/>
              </a:spcAft>
              <a:buClr>
                <a:schemeClr val="lt2"/>
              </a:buClr>
              <a:buSzPct val="100000"/>
              <a:buFont typeface="Arial"/>
              <a:buNone/>
              <a:defRPr sz="2250" b="0" i="0" u="none" strike="noStrike" cap="none" baseline="0">
                <a:solidFill>
                  <a:schemeClr val="lt2"/>
                </a:solidFill>
                <a:latin typeface="Arial"/>
                <a:ea typeface="Arial"/>
                <a:cs typeface="Arial"/>
                <a:sym typeface="Arial"/>
              </a:defRPr>
            </a:lvl6pPr>
            <a:lvl7pPr marL="0" indent="142875" algn="ctr" rtl="0">
              <a:lnSpc>
                <a:spcPct val="100000"/>
              </a:lnSpc>
              <a:spcBef>
                <a:spcPts val="0"/>
              </a:spcBef>
              <a:spcAft>
                <a:spcPts val="0"/>
              </a:spcAft>
              <a:buClr>
                <a:schemeClr val="lt2"/>
              </a:buClr>
              <a:buSzPct val="100000"/>
              <a:buFont typeface="Arial"/>
              <a:buNone/>
              <a:defRPr sz="2250" b="0" i="0" u="none" strike="noStrike" cap="none" baseline="0">
                <a:solidFill>
                  <a:schemeClr val="lt2"/>
                </a:solidFill>
                <a:latin typeface="Arial"/>
                <a:ea typeface="Arial"/>
                <a:cs typeface="Arial"/>
                <a:sym typeface="Arial"/>
              </a:defRPr>
            </a:lvl7pPr>
            <a:lvl8pPr marL="0" indent="142875" algn="ctr" rtl="0">
              <a:lnSpc>
                <a:spcPct val="100000"/>
              </a:lnSpc>
              <a:spcBef>
                <a:spcPts val="0"/>
              </a:spcBef>
              <a:spcAft>
                <a:spcPts val="0"/>
              </a:spcAft>
              <a:buClr>
                <a:schemeClr val="lt2"/>
              </a:buClr>
              <a:buSzPct val="100000"/>
              <a:buFont typeface="Arial"/>
              <a:buNone/>
              <a:defRPr sz="2250" b="0" i="0" u="none" strike="noStrike" cap="none" baseline="0">
                <a:solidFill>
                  <a:schemeClr val="lt2"/>
                </a:solidFill>
                <a:latin typeface="Arial"/>
                <a:ea typeface="Arial"/>
                <a:cs typeface="Arial"/>
                <a:sym typeface="Arial"/>
              </a:defRPr>
            </a:lvl8pPr>
            <a:lvl9pPr marL="0" indent="142875" algn="ctr" rtl="0">
              <a:lnSpc>
                <a:spcPct val="100000"/>
              </a:lnSpc>
              <a:spcBef>
                <a:spcPts val="0"/>
              </a:spcBef>
              <a:spcAft>
                <a:spcPts val="0"/>
              </a:spcAft>
              <a:buClr>
                <a:schemeClr val="lt2"/>
              </a:buClr>
              <a:buSzPct val="100000"/>
              <a:buFont typeface="Arial"/>
              <a:buNone/>
              <a:defRPr sz="2250" b="0" i="0" u="none" strike="noStrike" cap="none" baseline="0">
                <a:solidFill>
                  <a:schemeClr val="lt2"/>
                </a:solidFill>
                <a:latin typeface="Arial"/>
                <a:ea typeface="Arial"/>
                <a:cs typeface="Arial"/>
                <a:sym typeface="Arial"/>
              </a:defRPr>
            </a:lvl9pPr>
          </a:lstStyle>
          <a:p>
            <a:endParaRPr/>
          </a:p>
        </p:txBody>
      </p:sp>
      <p:sp>
        <p:nvSpPr>
          <p:cNvPr id="9" name="Shape 9"/>
          <p:cNvSpPr txBox="1">
            <a:spLocks noGrp="1"/>
          </p:cNvSpPr>
          <p:nvPr>
            <p:ph type="ctrTitle"/>
          </p:nvPr>
        </p:nvSpPr>
        <p:spPr>
          <a:xfrm>
            <a:off x="685800" y="1583342"/>
            <a:ext cx="7772400" cy="1159875"/>
          </a:xfrm>
          <a:prstGeom prst="rect">
            <a:avLst/>
          </a:prstGeom>
          <a:noFill/>
          <a:ln>
            <a:noFill/>
          </a:ln>
        </p:spPr>
        <p:txBody>
          <a:bodyPr/>
          <a:lstStyle>
            <a:lvl1pPr marL="0" indent="228600" algn="ctr" rtl="0">
              <a:spcBef>
                <a:spcPts val="0"/>
              </a:spcBef>
              <a:buClr>
                <a:schemeClr val="lt1"/>
              </a:buClr>
              <a:buSzPct val="100000"/>
              <a:buFont typeface="Arial"/>
              <a:buNone/>
              <a:defRPr sz="3600" b="1" i="0" u="none" strike="noStrike" cap="none" baseline="0">
                <a:solidFill>
                  <a:schemeClr val="lt1"/>
                </a:solidFill>
                <a:latin typeface="Arial"/>
                <a:ea typeface="Arial"/>
                <a:cs typeface="Arial"/>
                <a:sym typeface="Arial"/>
              </a:defRPr>
            </a:lvl1pPr>
            <a:lvl2pPr marL="0" indent="228600" algn="ctr" rtl="0">
              <a:spcBef>
                <a:spcPts val="0"/>
              </a:spcBef>
              <a:buClr>
                <a:schemeClr val="lt1"/>
              </a:buClr>
              <a:buSzPct val="100000"/>
              <a:buFont typeface="Arial"/>
              <a:buNone/>
              <a:defRPr sz="3600" b="1" i="0" u="none" strike="noStrike" cap="none" baseline="0">
                <a:solidFill>
                  <a:schemeClr val="lt1"/>
                </a:solidFill>
                <a:latin typeface="Arial"/>
                <a:ea typeface="Arial"/>
                <a:cs typeface="Arial"/>
                <a:sym typeface="Arial"/>
              </a:defRPr>
            </a:lvl2pPr>
            <a:lvl3pPr marL="0" indent="228600" algn="ctr" rtl="0">
              <a:spcBef>
                <a:spcPts val="0"/>
              </a:spcBef>
              <a:buClr>
                <a:schemeClr val="lt1"/>
              </a:buClr>
              <a:buSzPct val="100000"/>
              <a:buFont typeface="Arial"/>
              <a:buNone/>
              <a:defRPr sz="3600" b="1" i="0" u="none" strike="noStrike" cap="none" baseline="0">
                <a:solidFill>
                  <a:schemeClr val="lt1"/>
                </a:solidFill>
                <a:latin typeface="Arial"/>
                <a:ea typeface="Arial"/>
                <a:cs typeface="Arial"/>
                <a:sym typeface="Arial"/>
              </a:defRPr>
            </a:lvl3pPr>
            <a:lvl4pPr marL="0" indent="228600" algn="ctr" rtl="0">
              <a:spcBef>
                <a:spcPts val="0"/>
              </a:spcBef>
              <a:buClr>
                <a:schemeClr val="lt1"/>
              </a:buClr>
              <a:buSzPct val="100000"/>
              <a:buFont typeface="Arial"/>
              <a:buNone/>
              <a:defRPr sz="3600" b="1" i="0" u="none" strike="noStrike" cap="none" baseline="0">
                <a:solidFill>
                  <a:schemeClr val="lt1"/>
                </a:solidFill>
                <a:latin typeface="Arial"/>
                <a:ea typeface="Arial"/>
                <a:cs typeface="Arial"/>
                <a:sym typeface="Arial"/>
              </a:defRPr>
            </a:lvl4pPr>
            <a:lvl5pPr marL="0" indent="228600" algn="ctr" rtl="0">
              <a:spcBef>
                <a:spcPts val="0"/>
              </a:spcBef>
              <a:buClr>
                <a:schemeClr val="lt1"/>
              </a:buClr>
              <a:buSzPct val="100000"/>
              <a:buFont typeface="Arial"/>
              <a:buNone/>
              <a:defRPr sz="3600" b="1" i="0" u="none" strike="noStrike" cap="none" baseline="0">
                <a:solidFill>
                  <a:schemeClr val="lt1"/>
                </a:solidFill>
                <a:latin typeface="Arial"/>
                <a:ea typeface="Arial"/>
                <a:cs typeface="Arial"/>
                <a:sym typeface="Arial"/>
              </a:defRPr>
            </a:lvl5pPr>
            <a:lvl6pPr marL="0" indent="228600" algn="ctr" rtl="0">
              <a:spcBef>
                <a:spcPts val="0"/>
              </a:spcBef>
              <a:buClr>
                <a:schemeClr val="lt1"/>
              </a:buClr>
              <a:buSzPct val="100000"/>
              <a:buFont typeface="Arial"/>
              <a:buNone/>
              <a:defRPr sz="3600" b="1" i="0" u="none" strike="noStrike" cap="none" baseline="0">
                <a:solidFill>
                  <a:schemeClr val="lt1"/>
                </a:solidFill>
                <a:latin typeface="Arial"/>
                <a:ea typeface="Arial"/>
                <a:cs typeface="Arial"/>
                <a:sym typeface="Arial"/>
              </a:defRPr>
            </a:lvl6pPr>
            <a:lvl7pPr marL="0" indent="228600" algn="ctr" rtl="0">
              <a:spcBef>
                <a:spcPts val="0"/>
              </a:spcBef>
              <a:buClr>
                <a:schemeClr val="lt1"/>
              </a:buClr>
              <a:buSzPct val="100000"/>
              <a:buFont typeface="Arial"/>
              <a:buNone/>
              <a:defRPr sz="3600" b="1" i="0" u="none" strike="noStrike" cap="none" baseline="0">
                <a:solidFill>
                  <a:schemeClr val="lt1"/>
                </a:solidFill>
                <a:latin typeface="Arial"/>
                <a:ea typeface="Arial"/>
                <a:cs typeface="Arial"/>
                <a:sym typeface="Arial"/>
              </a:defRPr>
            </a:lvl7pPr>
            <a:lvl8pPr marL="0" indent="228600" algn="ctr" rtl="0">
              <a:spcBef>
                <a:spcPts val="0"/>
              </a:spcBef>
              <a:buClr>
                <a:schemeClr val="lt1"/>
              </a:buClr>
              <a:buSzPct val="100000"/>
              <a:buFont typeface="Arial"/>
              <a:buNone/>
              <a:defRPr sz="3600" b="1" i="0" u="none" strike="noStrike" cap="none" baseline="0">
                <a:solidFill>
                  <a:schemeClr val="lt1"/>
                </a:solidFill>
                <a:latin typeface="Arial"/>
                <a:ea typeface="Arial"/>
                <a:cs typeface="Arial"/>
                <a:sym typeface="Arial"/>
              </a:defRPr>
            </a:lvl8pPr>
            <a:lvl9pPr marL="0" indent="228600" algn="ctr" rtl="0">
              <a:spcBef>
                <a:spcPts val="0"/>
              </a:spcBef>
              <a:buClr>
                <a:schemeClr val="lt1"/>
              </a:buClr>
              <a:buSzPct val="100000"/>
              <a:buFont typeface="Arial"/>
              <a:buNone/>
              <a:defRPr sz="3600" b="1" i="0" u="none" strike="noStrike" cap="none" baseline="0">
                <a:solidFill>
                  <a:schemeClr val="lt1"/>
                </a:solidFill>
                <a:latin typeface="Arial"/>
                <a:ea typeface="Arial"/>
                <a:cs typeface="Arial"/>
                <a:sym typeface="Arial"/>
              </a:defRPr>
            </a:lvl9pPr>
          </a:lstStyle>
          <a:p>
            <a:endParaRPr/>
          </a:p>
        </p:txBody>
      </p:sp>
    </p:spTree>
    <p:extLst>
      <p:ext uri="{BB962C8B-B14F-4D97-AF65-F5344CB8AC3E}">
        <p14:creationId xmlns:p14="http://schemas.microsoft.com/office/powerpoint/2010/main" val="41691068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Title Only 4 Heavy Graphic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6616" y="155576"/>
            <a:ext cx="8513064" cy="434974"/>
          </a:xfrm>
        </p:spPr>
        <p:txBody>
          <a:bodyPr/>
          <a:lstStyle>
            <a:lvl1pPr marL="6251" indent="-6251" algn="l" defTabSz="457200" rtl="0" eaLnBrk="0" fontAlgn="base" hangingPunct="0">
              <a:lnSpc>
                <a:spcPct val="90000"/>
              </a:lnSpc>
              <a:spcBef>
                <a:spcPct val="0"/>
              </a:spcBef>
              <a:spcAft>
                <a:spcPct val="0"/>
              </a:spcAft>
              <a:defRPr lang="en-US" sz="2800" b="0" kern="1200" baseline="0" dirty="0">
                <a:solidFill>
                  <a:schemeClr val="tx1"/>
                </a:solidFill>
                <a:latin typeface="+mj-lt"/>
                <a:ea typeface="+mj-ea"/>
                <a:cs typeface="+mj-cs"/>
                <a:sym typeface="Arial" pitchFamily="34" charset="0"/>
              </a:defRPr>
            </a:lvl1pPr>
          </a:lstStyle>
          <a:p>
            <a:r>
              <a:rPr lang="en-US" dirty="0" smtClean="0"/>
              <a:t>Slide Title</a:t>
            </a:r>
            <a:endParaRPr lang="en-US" dirty="0"/>
          </a:p>
        </p:txBody>
      </p:sp>
      <p:sp>
        <p:nvSpPr>
          <p:cNvPr id="3" name="Slide Number Placeholder 1"/>
          <p:cNvSpPr>
            <a:spLocks noGrp="1"/>
          </p:cNvSpPr>
          <p:nvPr>
            <p:ph type="sldNum" sz="quarter" idx="4"/>
          </p:nvPr>
        </p:nvSpPr>
        <p:spPr>
          <a:xfrm>
            <a:off x="8409709" y="4671464"/>
            <a:ext cx="359666" cy="274637"/>
          </a:xfrm>
          <a:prstGeom prst="rect">
            <a:avLst/>
          </a:prstGeom>
        </p:spPr>
        <p:txBody>
          <a:bodyPr vert="horz" lIns="91440" tIns="45720" rIns="91440" bIns="45720" rtlCol="0" anchor="ctr"/>
          <a:lstStyle>
            <a:lvl1pPr algn="r">
              <a:defRPr lang="en-US" sz="600" kern="1200" smtClean="0">
                <a:solidFill>
                  <a:srgbClr val="000000">
                    <a:alpha val="25000"/>
                  </a:srgbClr>
                </a:solidFill>
                <a:latin typeface="+mn-lt"/>
                <a:ea typeface="+mn-ea"/>
                <a:cs typeface="CiscoSans Thin"/>
              </a:defRPr>
            </a:lvl1pPr>
          </a:lstStyle>
          <a:p>
            <a:fld id="{96A97DD0-5BE7-4856-A2A9-C42C6688E607}" type="slidenum">
              <a:rPr lang="en-US" smtClean="0"/>
              <a:pPr/>
              <a:t>‹#›</a:t>
            </a:fld>
            <a:endParaRPr lang="en-US" dirty="0"/>
          </a:p>
        </p:txBody>
      </p:sp>
    </p:spTree>
    <p:extLst>
      <p:ext uri="{BB962C8B-B14F-4D97-AF65-F5344CB8AC3E}">
        <p14:creationId xmlns:p14="http://schemas.microsoft.com/office/powerpoint/2010/main" val="3363419183"/>
      </p:ext>
    </p:extLst>
  </p:cSld>
  <p:clrMapOvr>
    <a:masterClrMapping/>
  </p:clrMapOvr>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gue Video">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431036"/>
            <a:ext cx="9144000" cy="2281428"/>
          </a:xfrm>
          <a:prstGeom prst="rect">
            <a:avLst/>
          </a:prstGeom>
        </p:spPr>
      </p:pic>
      <p:sp>
        <p:nvSpPr>
          <p:cNvPr id="13" name="Title 7"/>
          <p:cNvSpPr>
            <a:spLocks noGrp="1"/>
          </p:cNvSpPr>
          <p:nvPr>
            <p:ph type="title" hasCustomPrompt="1"/>
          </p:nvPr>
        </p:nvSpPr>
        <p:spPr bwMode="white">
          <a:xfrm>
            <a:off x="2950464" y="2094420"/>
            <a:ext cx="5779184" cy="1014149"/>
          </a:xfrm>
        </p:spPr>
        <p:txBody>
          <a:bodyPr anchor="ctr" anchorCtr="0"/>
          <a:lstStyle>
            <a:lvl1pPr algn="ctr">
              <a:defRPr lang="en-US" sz="4000" b="0" i="1" kern="1200" dirty="0">
                <a:solidFill>
                  <a:schemeClr val="bg1"/>
                </a:solidFill>
                <a:latin typeface="+mj-lt"/>
                <a:ea typeface="+mj-ea"/>
                <a:cs typeface="+mj-cs"/>
                <a:sym typeface="Arial" pitchFamily="34" charset="0"/>
              </a:defRPr>
            </a:lvl1pPr>
          </a:lstStyle>
          <a:p>
            <a:r>
              <a:rPr lang="en-US" dirty="0" smtClean="0"/>
              <a:t>Click to Edit Video Title Slide</a:t>
            </a:r>
            <a:endParaRPr lang="en-US" dirty="0"/>
          </a:p>
        </p:txBody>
      </p:sp>
      <p:sp>
        <p:nvSpPr>
          <p:cNvPr id="5" name="Slide Number Placeholder 1"/>
          <p:cNvSpPr>
            <a:spLocks noGrp="1"/>
          </p:cNvSpPr>
          <p:nvPr>
            <p:ph type="sldNum" sz="quarter" idx="4"/>
          </p:nvPr>
        </p:nvSpPr>
        <p:spPr>
          <a:xfrm>
            <a:off x="8409709" y="4671464"/>
            <a:ext cx="359666" cy="274637"/>
          </a:xfrm>
          <a:prstGeom prst="rect">
            <a:avLst/>
          </a:prstGeom>
        </p:spPr>
        <p:txBody>
          <a:bodyPr vert="horz" lIns="91440" tIns="45720" rIns="91440" bIns="45720" rtlCol="0" anchor="ctr"/>
          <a:lstStyle>
            <a:lvl1pPr algn="r">
              <a:defRPr lang="en-US" sz="600" kern="1200" smtClean="0">
                <a:solidFill>
                  <a:srgbClr val="000000">
                    <a:alpha val="25000"/>
                  </a:srgbClr>
                </a:solidFill>
                <a:latin typeface="+mn-lt"/>
                <a:ea typeface="+mn-ea"/>
                <a:cs typeface="CiscoSans Thin"/>
              </a:defRPr>
            </a:lvl1pPr>
          </a:lstStyle>
          <a:p>
            <a:fld id="{96A97DD0-5BE7-4856-A2A9-C42C6688E607}" type="slidenum">
              <a:rPr lang="en-US" smtClean="0"/>
              <a:pPr/>
              <a:t>‹#›</a:t>
            </a:fld>
            <a:endParaRPr lang="en-US" dirty="0"/>
          </a:p>
        </p:txBody>
      </p:sp>
    </p:spTree>
    <p:extLst>
      <p:ext uri="{BB962C8B-B14F-4D97-AF65-F5344CB8AC3E}">
        <p14:creationId xmlns:p14="http://schemas.microsoft.com/office/powerpoint/2010/main" val="1160488398"/>
      </p:ext>
    </p:extLst>
  </p:cSld>
  <p:clrMapOvr>
    <a:masterClrMapping/>
  </p:clrMapOvr>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gue Demo">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431036"/>
            <a:ext cx="9144000" cy="2281428"/>
          </a:xfrm>
          <a:prstGeom prst="rect">
            <a:avLst/>
          </a:prstGeom>
        </p:spPr>
      </p:pic>
      <p:sp>
        <p:nvSpPr>
          <p:cNvPr id="13" name="Title 7"/>
          <p:cNvSpPr>
            <a:spLocks noGrp="1"/>
          </p:cNvSpPr>
          <p:nvPr>
            <p:ph type="title" hasCustomPrompt="1"/>
          </p:nvPr>
        </p:nvSpPr>
        <p:spPr bwMode="white">
          <a:xfrm>
            <a:off x="2950464" y="2094420"/>
            <a:ext cx="5780620" cy="1014149"/>
          </a:xfrm>
        </p:spPr>
        <p:txBody>
          <a:bodyPr anchor="ctr" anchorCtr="0"/>
          <a:lstStyle>
            <a:lvl1pPr algn="ctr">
              <a:defRPr lang="en-US" sz="4000" b="0" i="1" kern="1200" dirty="0">
                <a:solidFill>
                  <a:schemeClr val="bg1"/>
                </a:solidFill>
                <a:latin typeface="+mj-lt"/>
                <a:ea typeface="+mj-ea"/>
                <a:cs typeface="+mj-cs"/>
                <a:sym typeface="Arial" pitchFamily="34" charset="0"/>
              </a:defRPr>
            </a:lvl1pPr>
          </a:lstStyle>
          <a:p>
            <a:r>
              <a:rPr lang="en-US" dirty="0" smtClean="0"/>
              <a:t>Click to Edit Demo Title Slide</a:t>
            </a:r>
            <a:endParaRPr lang="en-US" dirty="0"/>
          </a:p>
        </p:txBody>
      </p:sp>
      <p:sp>
        <p:nvSpPr>
          <p:cNvPr id="7" name="Slide Number Placeholder 1"/>
          <p:cNvSpPr>
            <a:spLocks noGrp="1"/>
          </p:cNvSpPr>
          <p:nvPr>
            <p:ph type="sldNum" sz="quarter" idx="4"/>
          </p:nvPr>
        </p:nvSpPr>
        <p:spPr>
          <a:xfrm>
            <a:off x="8409709" y="4671464"/>
            <a:ext cx="359666" cy="274637"/>
          </a:xfrm>
          <a:prstGeom prst="rect">
            <a:avLst/>
          </a:prstGeom>
        </p:spPr>
        <p:txBody>
          <a:bodyPr vert="horz" lIns="91440" tIns="45720" rIns="91440" bIns="45720" rtlCol="0" anchor="ctr"/>
          <a:lstStyle>
            <a:lvl1pPr algn="r">
              <a:defRPr lang="en-US" sz="600" kern="1200" smtClean="0">
                <a:solidFill>
                  <a:srgbClr val="000000">
                    <a:alpha val="25000"/>
                  </a:srgbClr>
                </a:solidFill>
                <a:latin typeface="+mn-lt"/>
                <a:ea typeface="+mn-ea"/>
                <a:cs typeface="CiscoSans Thin"/>
              </a:defRPr>
            </a:lvl1pPr>
          </a:lstStyle>
          <a:p>
            <a:fld id="{96A97DD0-5BE7-4856-A2A9-C42C6688E607}" type="slidenum">
              <a:rPr lang="en-US" smtClean="0"/>
              <a:pPr/>
              <a:t>‹#›</a:t>
            </a:fld>
            <a:endParaRPr lang="en-US" dirty="0"/>
          </a:p>
        </p:txBody>
      </p:sp>
    </p:spTree>
    <p:extLst>
      <p:ext uri="{BB962C8B-B14F-4D97-AF65-F5344CB8AC3E}">
        <p14:creationId xmlns:p14="http://schemas.microsoft.com/office/powerpoint/2010/main" val="2057671278"/>
      </p:ext>
    </p:extLst>
  </p:cSld>
  <p:clrMapOvr>
    <a:masterClrMapping/>
  </p:clrMapOvr>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3_Segue">
    <p:bg>
      <p:bgPr>
        <a:gradFill rotWithShape="0">
          <a:gsLst>
            <a:gs pos="0">
              <a:srgbClr val="36A4D7"/>
            </a:gs>
            <a:gs pos="99001">
              <a:srgbClr val="2D5AA3"/>
            </a:gs>
            <a:gs pos="100000">
              <a:srgbClr val="2D5AA3"/>
            </a:gs>
          </a:gsLst>
          <a:lin ang="5400000"/>
        </a:gradFill>
        <a:effectLst/>
      </p:bgPr>
    </p:bg>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8072"/>
          </a:xfrm>
          <a:prstGeom prst="rect">
            <a:avLst/>
          </a:prstGeom>
        </p:spPr>
      </p:pic>
      <p:sp>
        <p:nvSpPr>
          <p:cNvPr id="6" name="Title 1"/>
          <p:cNvSpPr>
            <a:spLocks noGrp="1"/>
          </p:cNvSpPr>
          <p:nvPr>
            <p:ph type="ctrTitle" hasCustomPrompt="1"/>
          </p:nvPr>
        </p:nvSpPr>
        <p:spPr>
          <a:xfrm>
            <a:off x="356616" y="915409"/>
            <a:ext cx="7598042" cy="2569946"/>
          </a:xfrm>
          <a:prstGeom prst="rect">
            <a:avLst/>
          </a:prstGeom>
        </p:spPr>
        <p:txBody>
          <a:bodyPr anchor="b">
            <a:noAutofit/>
          </a:bodyPr>
          <a:lstStyle>
            <a:lvl1pPr marL="0" indent="0" algn="l">
              <a:lnSpc>
                <a:spcPct val="90000"/>
              </a:lnSpc>
              <a:buFont typeface="Arial" panose="020B0604020202020204" pitchFamily="34" charset="0"/>
              <a:buNone/>
              <a:defRPr sz="4600" b="0" i="0" spc="0" baseline="0">
                <a:solidFill>
                  <a:schemeClr val="bg1"/>
                </a:solidFill>
                <a:latin typeface="+mj-lt"/>
                <a:cs typeface="CiscoSans Thin"/>
              </a:defRPr>
            </a:lvl1pPr>
          </a:lstStyle>
          <a:p>
            <a:r>
              <a:rPr lang="en-GB" dirty="0" smtClean="0"/>
              <a:t>Section Title Goes Here</a:t>
            </a:r>
            <a:endParaRPr lang="en-US" dirty="0"/>
          </a:p>
        </p:txBody>
      </p:sp>
      <p:pic>
        <p:nvPicPr>
          <p:cNvPr id="15" name="Picture 1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4413" y="4565591"/>
            <a:ext cx="1040237" cy="349520"/>
          </a:xfrm>
          <a:prstGeom prst="rect">
            <a:avLst/>
          </a:prstGeom>
        </p:spPr>
      </p:pic>
      <p:sp>
        <p:nvSpPr>
          <p:cNvPr id="7" name="Slide Number Placeholder 1"/>
          <p:cNvSpPr>
            <a:spLocks noGrp="1"/>
          </p:cNvSpPr>
          <p:nvPr>
            <p:ph type="sldNum" sz="quarter" idx="4"/>
          </p:nvPr>
        </p:nvSpPr>
        <p:spPr>
          <a:xfrm>
            <a:off x="8409709" y="4671464"/>
            <a:ext cx="359666" cy="274637"/>
          </a:xfrm>
          <a:prstGeom prst="rect">
            <a:avLst/>
          </a:prstGeom>
        </p:spPr>
        <p:txBody>
          <a:bodyPr vert="horz" lIns="91440" tIns="45720" rIns="91440" bIns="45720" rtlCol="0" anchor="ctr"/>
          <a:lstStyle>
            <a:lvl1pPr algn="r">
              <a:defRPr lang="en-US" sz="600" kern="1200" smtClean="0">
                <a:solidFill>
                  <a:schemeClr val="bg1">
                    <a:alpha val="60000"/>
                  </a:schemeClr>
                </a:solidFill>
                <a:latin typeface="+mn-lt"/>
                <a:ea typeface="+mn-ea"/>
                <a:cs typeface="CiscoSans Thin"/>
              </a:defRPr>
            </a:lvl1pPr>
          </a:lstStyle>
          <a:p>
            <a:fld id="{96A97DD0-5BE7-4856-A2A9-C42C6688E607}" type="slidenum">
              <a:rPr lang="en-US" smtClean="0"/>
              <a:pPr/>
              <a:t>‹#›</a:t>
            </a:fld>
            <a:endParaRPr lang="en-US" dirty="0"/>
          </a:p>
        </p:txBody>
      </p:sp>
      <p:sp>
        <p:nvSpPr>
          <p:cNvPr id="8" name="Rectangle 4"/>
          <p:cNvSpPr>
            <a:spLocks noChangeArrowheads="1"/>
          </p:cNvSpPr>
          <p:nvPr userDrawn="1"/>
        </p:nvSpPr>
        <p:spPr bwMode="ltGray">
          <a:xfrm>
            <a:off x="5985510" y="4731524"/>
            <a:ext cx="2472136" cy="154518"/>
          </a:xfrm>
          <a:prstGeom prst="rect">
            <a:avLst/>
          </a:prstGeom>
          <a:noFill/>
          <a:ln w="9525">
            <a:noFill/>
            <a:miter lim="800000"/>
            <a:headEnd/>
            <a:tailEnd/>
          </a:ln>
          <a:effectLst/>
        </p:spPr>
        <p:txBody>
          <a:bodyPr wrap="square" lIns="61586" tIns="30792" rIns="61586" bIns="30792" anchor="b">
            <a:spAutoFit/>
          </a:bodyPr>
          <a:lstStyle/>
          <a:p>
            <a:pPr marL="0" marR="0" indent="0" algn="r" defTabSz="610744" rtl="0" eaLnBrk="1" fontAlgn="auto" latinLnBrk="0" hangingPunct="1">
              <a:lnSpc>
                <a:spcPct val="100000"/>
              </a:lnSpc>
              <a:spcBef>
                <a:spcPts val="0"/>
              </a:spcBef>
              <a:spcAft>
                <a:spcPts val="0"/>
              </a:spcAft>
              <a:buClrTx/>
              <a:buSzTx/>
              <a:buFontTx/>
              <a:buNone/>
              <a:tabLst/>
              <a:defRPr/>
            </a:pPr>
            <a:r>
              <a:rPr lang="en-US" sz="600" dirty="0" smtClean="0">
                <a:solidFill>
                  <a:schemeClr val="bg1">
                    <a:alpha val="60000"/>
                  </a:schemeClr>
                </a:solidFill>
                <a:latin typeface="+mn-lt"/>
                <a:ea typeface="+mn-ea"/>
                <a:cs typeface="CiscoSans Thin"/>
              </a:rPr>
              <a:t>© 2015  </a:t>
            </a:r>
            <a:r>
              <a:rPr lang="en-US" sz="600" dirty="0">
                <a:solidFill>
                  <a:schemeClr val="bg1">
                    <a:alpha val="60000"/>
                  </a:schemeClr>
                </a:solidFill>
                <a:latin typeface="+mn-lt"/>
                <a:ea typeface="+mn-ea"/>
                <a:cs typeface="CiscoSans Thin"/>
              </a:rPr>
              <a:t>Cisco and/or its affiliates. All rights reserved.   Cisco </a:t>
            </a:r>
            <a:r>
              <a:rPr lang="en-US" sz="600" dirty="0" smtClean="0">
                <a:solidFill>
                  <a:schemeClr val="bg1">
                    <a:alpha val="60000"/>
                  </a:schemeClr>
                </a:solidFill>
                <a:latin typeface="+mn-lt"/>
                <a:ea typeface="+mn-ea"/>
                <a:cs typeface="CiscoSans Thin"/>
              </a:rPr>
              <a:t>Public</a:t>
            </a:r>
            <a:endParaRPr lang="en-US" sz="600" dirty="0">
              <a:solidFill>
                <a:schemeClr val="bg1">
                  <a:alpha val="60000"/>
                </a:schemeClr>
              </a:solidFill>
              <a:latin typeface="+mn-lt"/>
              <a:ea typeface="+mn-ea"/>
              <a:cs typeface="CiscoSans Thin"/>
            </a:endParaRPr>
          </a:p>
        </p:txBody>
      </p:sp>
      <p:sp>
        <p:nvSpPr>
          <p:cNvPr id="9" name="Rectangle 4"/>
          <p:cNvSpPr>
            <a:spLocks noChangeArrowheads="1"/>
          </p:cNvSpPr>
          <p:nvPr userDrawn="1"/>
        </p:nvSpPr>
        <p:spPr bwMode="ltGray">
          <a:xfrm>
            <a:off x="3561080" y="4731524"/>
            <a:ext cx="2310130"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auto" latinLnBrk="0" hangingPunct="1">
              <a:lnSpc>
                <a:spcPct val="100000"/>
              </a:lnSpc>
              <a:spcBef>
                <a:spcPts val="0"/>
              </a:spcBef>
              <a:spcAft>
                <a:spcPts val="0"/>
              </a:spcAft>
              <a:buClrTx/>
              <a:buSzTx/>
              <a:buFontTx/>
              <a:buNone/>
              <a:tabLst/>
              <a:defRPr/>
            </a:pPr>
            <a:r>
              <a:rPr lang="en-US" sz="600" kern="1200" noProof="0" smtClean="0">
                <a:solidFill>
                  <a:schemeClr val="bg1">
                    <a:alpha val="60000"/>
                  </a:schemeClr>
                </a:solidFill>
                <a:latin typeface="+mn-lt"/>
                <a:ea typeface="+mn-ea"/>
                <a:cs typeface="CiscoSans Thin"/>
              </a:rPr>
              <a:t>Presentation ID</a:t>
            </a:r>
            <a:endParaRPr lang="en-US" sz="600" kern="1200" noProof="0" dirty="0">
              <a:solidFill>
                <a:schemeClr val="bg1">
                  <a:alpha val="60000"/>
                </a:schemeClr>
              </a:solidFill>
              <a:latin typeface="+mn-lt"/>
              <a:ea typeface="+mn-ea"/>
              <a:cs typeface="CiscoSans Thin"/>
            </a:endParaRPr>
          </a:p>
        </p:txBody>
      </p:sp>
    </p:spTree>
    <p:extLst>
      <p:ext uri="{BB962C8B-B14F-4D97-AF65-F5344CB8AC3E}">
        <p14:creationId xmlns:p14="http://schemas.microsoft.com/office/powerpoint/2010/main" val="1608605762"/>
      </p:ext>
    </p:extLst>
  </p:cSld>
  <p:clrMapOvr>
    <a:masterClrMapping/>
  </p:clrMapOvr>
  <p:transition spd="med">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_rels/slideMaster10.xml.rels><?xml version="1.0" encoding="UTF-8" standalone="yes"?>
<Relationships xmlns="http://schemas.openxmlformats.org/package/2006/relationships"><Relationship Id="rId2" Type="http://schemas.openxmlformats.org/officeDocument/2006/relationships/theme" Target="../theme/theme10.xml"/><Relationship Id="rId1" Type="http://schemas.openxmlformats.org/officeDocument/2006/relationships/slideLayout" Target="../slideLayouts/slideLayout45.xml"/></Relationships>
</file>

<file path=ppt/slideMasters/_rels/slideMaster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11.xml"/></Relationships>
</file>

<file path=ppt/slideMasters/_rels/slideMaster12.xml.rels><?xml version="1.0" encoding="UTF-8" standalone="yes"?>
<Relationships xmlns="http://schemas.openxmlformats.org/package/2006/relationships"><Relationship Id="rId3" Type="http://schemas.openxmlformats.org/officeDocument/2006/relationships/slideLayout" Target="../slideLayouts/slideLayout48.xml"/><Relationship Id="rId7" Type="http://schemas.openxmlformats.org/officeDocument/2006/relationships/image" Target="../media/image11.png"/><Relationship Id="rId2" Type="http://schemas.openxmlformats.org/officeDocument/2006/relationships/slideLayout" Target="../slideLayouts/slideLayout47.xml"/><Relationship Id="rId1" Type="http://schemas.openxmlformats.org/officeDocument/2006/relationships/slideLayout" Target="../slideLayouts/slideLayout46.xml"/><Relationship Id="rId6" Type="http://schemas.openxmlformats.org/officeDocument/2006/relationships/image" Target="../media/image10.jpeg"/><Relationship Id="rId5" Type="http://schemas.openxmlformats.org/officeDocument/2006/relationships/theme" Target="../theme/theme12.xml"/><Relationship Id="rId4" Type="http://schemas.openxmlformats.org/officeDocument/2006/relationships/slideLayout" Target="../slideLayouts/slideLayout49.xml"/></Relationships>
</file>

<file path=ppt/slideMasters/_rels/slideMaster1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theme" Target="../theme/theme13.xml"/><Relationship Id="rId1" Type="http://schemas.openxmlformats.org/officeDocument/2006/relationships/slideLayout" Target="../slideLayouts/slideLayout50.xml"/><Relationship Id="rId4" Type="http://schemas.openxmlformats.org/officeDocument/2006/relationships/image" Target="../media/image11.png"/></Relationships>
</file>

<file path=ppt/slideMasters/_rels/slideMaster14.xml.rels><?xml version="1.0" encoding="UTF-8" standalone="yes"?>
<Relationships xmlns="http://schemas.openxmlformats.org/package/2006/relationships"><Relationship Id="rId3" Type="http://schemas.openxmlformats.org/officeDocument/2006/relationships/theme" Target="../theme/theme14.xml"/><Relationship Id="rId2" Type="http://schemas.openxmlformats.org/officeDocument/2006/relationships/slideLayout" Target="../slideLayouts/slideLayout52.xml"/><Relationship Id="rId1" Type="http://schemas.openxmlformats.org/officeDocument/2006/relationships/slideLayout" Target="../slideLayouts/slideLayout51.xml"/><Relationship Id="rId5" Type="http://schemas.openxmlformats.org/officeDocument/2006/relationships/image" Target="../media/image11.png"/><Relationship Id="rId4" Type="http://schemas.openxmlformats.org/officeDocument/2006/relationships/image" Target="../media/image12.jpeg"/></Relationships>
</file>

<file path=ppt/slideMasters/_rels/slideMaster1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theme" Target="../theme/theme15.xml"/><Relationship Id="rId1" Type="http://schemas.openxmlformats.org/officeDocument/2006/relationships/slideLayout" Target="../slideLayouts/slideLayout53.xml"/><Relationship Id="rId4" Type="http://schemas.openxmlformats.org/officeDocument/2006/relationships/image" Target="../media/image11.png"/></Relationships>
</file>

<file path=ppt/slideMasters/_rels/slideMaster1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theme" Target="../theme/theme16.xml"/><Relationship Id="rId1" Type="http://schemas.openxmlformats.org/officeDocument/2006/relationships/slideLayout" Target="../slideLayouts/slideLayout54.xml"/><Relationship Id="rId4" Type="http://schemas.openxmlformats.org/officeDocument/2006/relationships/image" Target="../media/image11.png"/></Relationships>
</file>

<file path=ppt/slideMasters/_rels/slideMaster17.xml.rels><?xml version="1.0" encoding="UTF-8" standalone="yes"?>
<Relationships xmlns="http://schemas.openxmlformats.org/package/2006/relationships"><Relationship Id="rId2" Type="http://schemas.openxmlformats.org/officeDocument/2006/relationships/theme" Target="../theme/theme17.xml"/><Relationship Id="rId1" Type="http://schemas.openxmlformats.org/officeDocument/2006/relationships/slideLayout" Target="../slideLayouts/slideLayout55.xml"/></Relationships>
</file>

<file path=ppt/slideMasters/_rels/slideMaster2.xml.rels><?xml version="1.0" encoding="UTF-8" standalone="yes"?>
<Relationships xmlns="http://schemas.openxmlformats.org/package/2006/relationships"><Relationship Id="rId1"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1"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1"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2" Type="http://schemas.openxmlformats.org/officeDocument/2006/relationships/theme" Target="../theme/theme6.xml"/><Relationship Id="rId1" Type="http://schemas.openxmlformats.org/officeDocument/2006/relationships/slideLayout" Target="../slideLayouts/slideLayout41.xml"/></Relationships>
</file>

<file path=ppt/slideMasters/_rels/slideMaster7.xml.rels><?xml version="1.0" encoding="UTF-8" standalone="yes"?>
<Relationships xmlns="http://schemas.openxmlformats.org/package/2006/relationships"><Relationship Id="rId2" Type="http://schemas.openxmlformats.org/officeDocument/2006/relationships/theme" Target="../theme/theme7.xml"/><Relationship Id="rId1" Type="http://schemas.openxmlformats.org/officeDocument/2006/relationships/slideLayout" Target="../slideLayouts/slideLayout42.xml"/></Relationships>
</file>

<file path=ppt/slideMasters/_rels/slideMaster8.xml.rels><?xml version="1.0" encoding="UTF-8" standalone="yes"?>
<Relationships xmlns="http://schemas.openxmlformats.org/package/2006/relationships"><Relationship Id="rId2" Type="http://schemas.openxmlformats.org/officeDocument/2006/relationships/theme" Target="../theme/theme8.xml"/><Relationship Id="rId1" Type="http://schemas.openxmlformats.org/officeDocument/2006/relationships/slideLayout" Target="../slideLayouts/slideLayout43.xml"/></Relationships>
</file>

<file path=ppt/slideMasters/_rels/slideMaster9.xml.rels><?xml version="1.0" encoding="UTF-8" standalone="yes"?>
<Relationships xmlns="http://schemas.openxmlformats.org/package/2006/relationships"><Relationship Id="rId2" Type="http://schemas.openxmlformats.org/officeDocument/2006/relationships/theme" Target="../theme/theme9.xml"/><Relationship Id="rId1" Type="http://schemas.openxmlformats.org/officeDocument/2006/relationships/slideLayout" Target="../slideLayouts/slideLayout4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userDrawn="1">
            <p:ph type="title"/>
          </p:nvPr>
        </p:nvSpPr>
        <p:spPr bwMode="auto">
          <a:xfrm>
            <a:off x="356616" y="217715"/>
            <a:ext cx="8513064" cy="765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dirty="0" smtClean="0">
                <a:sym typeface="Arial" pitchFamily="34" charset="0"/>
              </a:rPr>
              <a:t>Slide Title</a:t>
            </a:r>
          </a:p>
        </p:txBody>
      </p:sp>
      <p:sp>
        <p:nvSpPr>
          <p:cNvPr id="1027" name="Rectangle 3"/>
          <p:cNvSpPr>
            <a:spLocks noGrp="1" noChangeArrowheads="1"/>
          </p:cNvSpPr>
          <p:nvPr userDrawn="1">
            <p:ph type="body" idx="1"/>
          </p:nvPr>
        </p:nvSpPr>
        <p:spPr bwMode="auto">
          <a:xfrm>
            <a:off x="356616" y="1079426"/>
            <a:ext cx="8513064" cy="330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dirty="0" smtClean="0">
                <a:sym typeface="Arial" pitchFamily="34" charset="0"/>
              </a:rPr>
              <a:t>Click to edit Master text styles</a:t>
            </a:r>
          </a:p>
          <a:p>
            <a:pPr lvl="1"/>
            <a:r>
              <a:rPr lang="en-US" dirty="0" smtClean="0">
                <a:sym typeface="Arial" pitchFamily="34" charset="0"/>
              </a:rPr>
              <a:t>Second level</a:t>
            </a:r>
          </a:p>
          <a:p>
            <a:pPr lvl="2"/>
            <a:r>
              <a:rPr lang="en-US" dirty="0" smtClean="0">
                <a:sym typeface="Arial" pitchFamily="34" charset="0"/>
              </a:rPr>
              <a:t>Third level</a:t>
            </a:r>
          </a:p>
          <a:p>
            <a:pPr lvl="3"/>
            <a:r>
              <a:rPr lang="en-US" dirty="0" smtClean="0">
                <a:sym typeface="Arial" pitchFamily="34" charset="0"/>
              </a:rPr>
              <a:t>Fourth level</a:t>
            </a:r>
          </a:p>
        </p:txBody>
      </p:sp>
      <p:pic>
        <p:nvPicPr>
          <p:cNvPr id="12" name="Picture 4"/>
          <p:cNvPicPr>
            <a:picLocks noChangeAspect="1" noChangeArrowheads="1"/>
          </p:cNvPicPr>
          <p:nvPr userDrawn="1"/>
        </p:nvPicPr>
        <p:blipFill>
          <a:blip r:embed="rId42" cstate="print">
            <a:alphaModFix amt="60000"/>
            <a:extLst>
              <a:ext uri="{28A0092B-C50C-407E-A947-70E740481C1C}">
                <a14:useLocalDpi xmlns:a14="http://schemas.microsoft.com/office/drawing/2010/main" val="0"/>
              </a:ext>
            </a:extLst>
          </a:blip>
          <a:stretch>
            <a:fillRect/>
          </a:stretch>
        </p:blipFill>
        <p:spPr bwMode="auto">
          <a:xfrm>
            <a:off x="456765" y="4559299"/>
            <a:ext cx="1040237" cy="349520"/>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4"/>
          </p:nvPr>
        </p:nvSpPr>
        <p:spPr>
          <a:xfrm>
            <a:off x="8409709" y="4671464"/>
            <a:ext cx="359666" cy="274637"/>
          </a:xfrm>
          <a:prstGeom prst="rect">
            <a:avLst/>
          </a:prstGeom>
        </p:spPr>
        <p:txBody>
          <a:bodyPr vert="horz" lIns="91440" tIns="45720" rIns="91440" bIns="45720" rtlCol="0" anchor="ctr"/>
          <a:lstStyle>
            <a:lvl1pPr algn="r">
              <a:defRPr lang="en-US" sz="600" kern="1200" smtClean="0">
                <a:solidFill>
                  <a:srgbClr val="000000">
                    <a:alpha val="25000"/>
                  </a:srgbClr>
                </a:solidFill>
                <a:latin typeface="+mn-lt"/>
                <a:ea typeface="+mn-ea"/>
                <a:cs typeface="CiscoSans Thin"/>
              </a:defRPr>
            </a:lvl1pPr>
          </a:lstStyle>
          <a:p>
            <a:fld id="{96A97DD0-5BE7-4856-A2A9-C42C6688E607}" type="slidenum">
              <a:rPr lang="en-US" smtClean="0"/>
              <a:pPr/>
              <a:t>‹#›</a:t>
            </a:fld>
            <a:endParaRPr lang="en-US" dirty="0"/>
          </a:p>
        </p:txBody>
      </p:sp>
      <p:sp>
        <p:nvSpPr>
          <p:cNvPr id="9" name="Rectangle 4"/>
          <p:cNvSpPr>
            <a:spLocks noChangeArrowheads="1"/>
          </p:cNvSpPr>
          <p:nvPr userDrawn="1"/>
        </p:nvSpPr>
        <p:spPr bwMode="ltGray">
          <a:xfrm>
            <a:off x="5985510" y="4731524"/>
            <a:ext cx="2472136"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eaLnBrk="1" fontAlgn="auto" latinLnBrk="0" hangingPunct="1">
              <a:lnSpc>
                <a:spcPct val="100000"/>
              </a:lnSpc>
              <a:spcBef>
                <a:spcPts val="0"/>
              </a:spcBef>
              <a:spcAft>
                <a:spcPts val="0"/>
              </a:spcAft>
              <a:buClrTx/>
              <a:buSzTx/>
              <a:buFontTx/>
              <a:buNone/>
              <a:tabLst/>
            </a:pPr>
            <a:r>
              <a:rPr lang="en-US" sz="600" dirty="0" smtClean="0">
                <a:solidFill>
                  <a:srgbClr val="000000">
                    <a:alpha val="25000"/>
                  </a:srgbClr>
                </a:solidFill>
                <a:cs typeface="CiscoSans Thin"/>
              </a:rPr>
              <a:t>© 2015  </a:t>
            </a:r>
            <a:r>
              <a:rPr lang="en-US" sz="600" dirty="0">
                <a:solidFill>
                  <a:srgbClr val="000000">
                    <a:alpha val="25000"/>
                  </a:srgbClr>
                </a:solidFill>
                <a:cs typeface="CiscoSans Thin"/>
              </a:rPr>
              <a:t>Cisco and/or its affiliates. All rights reserved.   Cisco </a:t>
            </a:r>
            <a:r>
              <a:rPr lang="en-US" sz="600" dirty="0" smtClean="0">
                <a:solidFill>
                  <a:srgbClr val="000000">
                    <a:alpha val="25000"/>
                  </a:srgbClr>
                </a:solidFill>
                <a:cs typeface="CiscoSans Thin"/>
              </a:rPr>
              <a:t>Public</a:t>
            </a:r>
            <a:endParaRPr lang="en-US" sz="600" dirty="0">
              <a:solidFill>
                <a:srgbClr val="000000">
                  <a:alpha val="25000"/>
                </a:srgbClr>
              </a:solidFill>
              <a:cs typeface="CiscoSans Thin"/>
            </a:endParaRPr>
          </a:p>
        </p:txBody>
      </p:sp>
      <p:sp>
        <p:nvSpPr>
          <p:cNvPr id="10" name="Rectangle 4"/>
          <p:cNvSpPr>
            <a:spLocks noChangeArrowheads="1"/>
          </p:cNvSpPr>
          <p:nvPr userDrawn="1"/>
        </p:nvSpPr>
        <p:spPr bwMode="ltGray">
          <a:xfrm>
            <a:off x="3561080" y="4731524"/>
            <a:ext cx="2310130"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auto" latinLnBrk="0" hangingPunct="1">
              <a:lnSpc>
                <a:spcPct val="100000"/>
              </a:lnSpc>
              <a:spcBef>
                <a:spcPts val="0"/>
              </a:spcBef>
              <a:spcAft>
                <a:spcPts val="0"/>
              </a:spcAft>
              <a:buClrTx/>
              <a:buSzTx/>
              <a:buFontTx/>
              <a:buNone/>
              <a:tabLst/>
              <a:defRPr/>
            </a:pPr>
            <a:r>
              <a:rPr lang="en-US" sz="600" kern="1200" noProof="0" dirty="0" smtClean="0">
                <a:solidFill>
                  <a:srgbClr val="000000">
                    <a:alpha val="25000"/>
                  </a:srgbClr>
                </a:solidFill>
                <a:latin typeface="Arial" charset="0"/>
                <a:ea typeface="ＭＳ Ｐゴシック" charset="0"/>
                <a:cs typeface="CiscoSans Thin"/>
              </a:rPr>
              <a:t>BRKCRT-2603</a:t>
            </a:r>
            <a:endParaRPr lang="en-US" sz="600" kern="1200" noProof="0" dirty="0">
              <a:solidFill>
                <a:srgbClr val="000000">
                  <a:alpha val="25000"/>
                </a:srgbClr>
              </a:solidFill>
              <a:latin typeface="Arial" charset="0"/>
              <a:ea typeface="ＭＳ Ｐゴシック" charset="0"/>
              <a:cs typeface="CiscoSans Thin"/>
            </a:endParaRPr>
          </a:p>
        </p:txBody>
      </p:sp>
    </p:spTree>
    <p:extLst>
      <p:ext uri="{BB962C8B-B14F-4D97-AF65-F5344CB8AC3E}">
        <p14:creationId xmlns:p14="http://schemas.microsoft.com/office/powerpoint/2010/main" val="773870100"/>
      </p:ext>
    </p:extLst>
  </p:cSld>
  <p:clrMap bg1="lt1" tx1="dk1" bg2="lt2" tx2="dk2" accent1="accent1" accent2="accent2" accent3="accent3" accent4="accent4" accent5="accent5" accent6="accent6" hlink="hlink" folHlink="folHlink"/>
  <p:sldLayoutIdLst>
    <p:sldLayoutId id="2147483940" r:id="rId1"/>
    <p:sldLayoutId id="2147483933" r:id="rId2"/>
    <p:sldLayoutId id="2147483934" r:id="rId3"/>
    <p:sldLayoutId id="2147483935" r:id="rId4"/>
    <p:sldLayoutId id="2147483984" r:id="rId5"/>
    <p:sldLayoutId id="2147483982" r:id="rId6"/>
    <p:sldLayoutId id="2147483936" r:id="rId7"/>
    <p:sldLayoutId id="2147483937" r:id="rId8"/>
    <p:sldLayoutId id="2147483943" r:id="rId9"/>
    <p:sldLayoutId id="2147483945" r:id="rId10"/>
    <p:sldLayoutId id="2147483946" r:id="rId11"/>
    <p:sldLayoutId id="2147483947" r:id="rId12"/>
    <p:sldLayoutId id="2147483948" r:id="rId13"/>
    <p:sldLayoutId id="2147483950" r:id="rId14"/>
    <p:sldLayoutId id="2147483951" r:id="rId15"/>
    <p:sldLayoutId id="2147483952" r:id="rId16"/>
    <p:sldLayoutId id="2147483953" r:id="rId17"/>
    <p:sldLayoutId id="2147483954" r:id="rId18"/>
    <p:sldLayoutId id="2147483955" r:id="rId19"/>
    <p:sldLayoutId id="2147483956" r:id="rId20"/>
    <p:sldLayoutId id="2147483958" r:id="rId21"/>
    <p:sldLayoutId id="2147483959" r:id="rId22"/>
    <p:sldLayoutId id="2147483960" r:id="rId23"/>
    <p:sldLayoutId id="2147483961" r:id="rId24"/>
    <p:sldLayoutId id="2147483962" r:id="rId25"/>
    <p:sldLayoutId id="2147483963" r:id="rId26"/>
    <p:sldLayoutId id="2147483964" r:id="rId27"/>
    <p:sldLayoutId id="2147483965" r:id="rId28"/>
    <p:sldLayoutId id="2147483966" r:id="rId29"/>
    <p:sldLayoutId id="2147483967" r:id="rId30"/>
    <p:sldLayoutId id="2147483968" r:id="rId31"/>
    <p:sldLayoutId id="2147483969" r:id="rId32"/>
    <p:sldLayoutId id="2147483970" r:id="rId33"/>
    <p:sldLayoutId id="2147483971" r:id="rId34"/>
    <p:sldLayoutId id="2147483972" r:id="rId35"/>
    <p:sldLayoutId id="2147483973" r:id="rId36"/>
    <p:sldLayoutId id="2147483974" r:id="rId37"/>
    <p:sldLayoutId id="2147483939" r:id="rId38"/>
    <p:sldLayoutId id="2147483941" r:id="rId39"/>
    <p:sldLayoutId id="2147483942" r:id="rId40"/>
  </p:sldLayoutIdLst>
  <p:transition/>
  <p:timing>
    <p:tnLst>
      <p:par>
        <p:cTn id="1" dur="indefinite" restart="never" nodeType="tmRoot"/>
      </p:par>
    </p:tnLst>
  </p:timing>
  <p:hf hdr="0" ftr="0" dt="0"/>
  <p:txStyles>
    <p:titleStyle>
      <a:lvl1pPr marL="6251" indent="-6251" algn="l" rtl="0" eaLnBrk="1" fontAlgn="base" hangingPunct="1">
        <a:lnSpc>
          <a:spcPct val="90000"/>
        </a:lnSpc>
        <a:spcBef>
          <a:spcPct val="0"/>
        </a:spcBef>
        <a:spcAft>
          <a:spcPct val="0"/>
        </a:spcAft>
        <a:defRPr lang="en-US" sz="2800" b="0" kern="1200" dirty="0" smtClean="0">
          <a:solidFill>
            <a:schemeClr val="tx1"/>
          </a:solidFill>
          <a:latin typeface="+mj-lt"/>
          <a:ea typeface="+mj-ea"/>
          <a:cs typeface="+mj-cs"/>
          <a:sym typeface="Arial" pitchFamily="34" charset="0"/>
        </a:defRPr>
      </a:lvl1pPr>
      <a:lvl2pPr marL="6251" indent="-6251" algn="l" rtl="0" eaLnBrk="1" fontAlgn="base" hangingPunct="1">
        <a:lnSpc>
          <a:spcPct val="90000"/>
        </a:lnSpc>
        <a:spcBef>
          <a:spcPct val="0"/>
        </a:spcBef>
        <a:spcAft>
          <a:spcPct val="0"/>
        </a:spcAft>
        <a:defRPr sz="2700" b="1">
          <a:solidFill>
            <a:srgbClr val="B1059D"/>
          </a:solidFill>
          <a:latin typeface="Arial" pitchFamily="-107" charset="0"/>
          <a:ea typeface="Apple LiGothic Medium" pitchFamily="-107" charset="-120"/>
          <a:cs typeface="Apple LiGothic Medium" pitchFamily="-107" charset="-120"/>
          <a:sym typeface="Arial" pitchFamily="34" charset="0"/>
        </a:defRPr>
      </a:lvl2pPr>
      <a:lvl3pPr marL="6251" indent="-6251" algn="l" rtl="0" eaLnBrk="1" fontAlgn="base" hangingPunct="1">
        <a:lnSpc>
          <a:spcPct val="90000"/>
        </a:lnSpc>
        <a:spcBef>
          <a:spcPct val="0"/>
        </a:spcBef>
        <a:spcAft>
          <a:spcPct val="0"/>
        </a:spcAft>
        <a:defRPr sz="2700" b="1">
          <a:solidFill>
            <a:srgbClr val="B1059D"/>
          </a:solidFill>
          <a:latin typeface="Arial" pitchFamily="-107" charset="0"/>
          <a:ea typeface="Apple LiGothic Medium" pitchFamily="-107" charset="-120"/>
          <a:cs typeface="Apple LiGothic Medium" pitchFamily="-107" charset="-120"/>
          <a:sym typeface="Arial" pitchFamily="34" charset="0"/>
        </a:defRPr>
      </a:lvl3pPr>
      <a:lvl4pPr marL="6251" indent="-6251" algn="l" rtl="0" eaLnBrk="1" fontAlgn="base" hangingPunct="1">
        <a:lnSpc>
          <a:spcPct val="90000"/>
        </a:lnSpc>
        <a:spcBef>
          <a:spcPct val="0"/>
        </a:spcBef>
        <a:spcAft>
          <a:spcPct val="0"/>
        </a:spcAft>
        <a:defRPr sz="2700" b="1">
          <a:solidFill>
            <a:srgbClr val="B1059D"/>
          </a:solidFill>
          <a:latin typeface="Arial" pitchFamily="-107" charset="0"/>
          <a:ea typeface="Apple LiGothic Medium" pitchFamily="-107" charset="-120"/>
          <a:cs typeface="Apple LiGothic Medium" pitchFamily="-107" charset="-120"/>
          <a:sym typeface="Arial" pitchFamily="34" charset="0"/>
        </a:defRPr>
      </a:lvl4pPr>
      <a:lvl5pPr marL="6251" indent="-6251" algn="l" rtl="0" eaLnBrk="1" fontAlgn="base" hangingPunct="1">
        <a:lnSpc>
          <a:spcPct val="90000"/>
        </a:lnSpc>
        <a:spcBef>
          <a:spcPct val="0"/>
        </a:spcBef>
        <a:spcAft>
          <a:spcPct val="0"/>
        </a:spcAft>
        <a:defRPr sz="2700" b="1">
          <a:solidFill>
            <a:srgbClr val="B1059D"/>
          </a:solidFill>
          <a:latin typeface="Arial" pitchFamily="-107" charset="0"/>
          <a:ea typeface="Apple LiGothic Medium" pitchFamily="-107" charset="-120"/>
          <a:cs typeface="Apple LiGothic Medium" pitchFamily="-107" charset="-120"/>
          <a:sym typeface="Arial" pitchFamily="34" charset="0"/>
        </a:defRPr>
      </a:lvl5pPr>
      <a:lvl6pPr marL="263426" algn="l" rtl="0" eaLnBrk="1" fontAlgn="base" hangingPunct="1">
        <a:lnSpc>
          <a:spcPct val="90000"/>
        </a:lnSpc>
        <a:spcBef>
          <a:spcPct val="0"/>
        </a:spcBef>
        <a:spcAft>
          <a:spcPct val="0"/>
        </a:spcAft>
        <a:defRPr sz="2700" b="1">
          <a:solidFill>
            <a:srgbClr val="1EB9E4"/>
          </a:solidFill>
          <a:latin typeface="Arial" pitchFamily="-107" charset="0"/>
          <a:ea typeface="Apple LiGothic Medium" pitchFamily="-107" charset="-120"/>
          <a:cs typeface="Apple LiGothic Medium" pitchFamily="-107" charset="-120"/>
          <a:sym typeface="Arial" pitchFamily="-107" charset="0"/>
        </a:defRPr>
      </a:lvl6pPr>
      <a:lvl7pPr marL="520601" algn="l" rtl="0" eaLnBrk="1" fontAlgn="base" hangingPunct="1">
        <a:lnSpc>
          <a:spcPct val="90000"/>
        </a:lnSpc>
        <a:spcBef>
          <a:spcPct val="0"/>
        </a:spcBef>
        <a:spcAft>
          <a:spcPct val="0"/>
        </a:spcAft>
        <a:defRPr sz="2700" b="1">
          <a:solidFill>
            <a:srgbClr val="1EB9E4"/>
          </a:solidFill>
          <a:latin typeface="Arial" pitchFamily="-107" charset="0"/>
          <a:ea typeface="Apple LiGothic Medium" pitchFamily="-107" charset="-120"/>
          <a:cs typeface="Apple LiGothic Medium" pitchFamily="-107" charset="-120"/>
          <a:sym typeface="Arial" pitchFamily="-107" charset="0"/>
        </a:defRPr>
      </a:lvl7pPr>
      <a:lvl8pPr marL="777776" algn="l" rtl="0" eaLnBrk="1" fontAlgn="base" hangingPunct="1">
        <a:lnSpc>
          <a:spcPct val="90000"/>
        </a:lnSpc>
        <a:spcBef>
          <a:spcPct val="0"/>
        </a:spcBef>
        <a:spcAft>
          <a:spcPct val="0"/>
        </a:spcAft>
        <a:defRPr sz="2700" b="1">
          <a:solidFill>
            <a:srgbClr val="1EB9E4"/>
          </a:solidFill>
          <a:latin typeface="Arial" pitchFamily="-107" charset="0"/>
          <a:ea typeface="Apple LiGothic Medium" pitchFamily="-107" charset="-120"/>
          <a:cs typeface="Apple LiGothic Medium" pitchFamily="-107" charset="-120"/>
          <a:sym typeface="Arial" pitchFamily="-107" charset="0"/>
        </a:defRPr>
      </a:lvl8pPr>
      <a:lvl9pPr marL="1034951" algn="l" rtl="0" eaLnBrk="1" fontAlgn="base" hangingPunct="1">
        <a:lnSpc>
          <a:spcPct val="90000"/>
        </a:lnSpc>
        <a:spcBef>
          <a:spcPct val="0"/>
        </a:spcBef>
        <a:spcAft>
          <a:spcPct val="0"/>
        </a:spcAft>
        <a:defRPr sz="2700" b="1">
          <a:solidFill>
            <a:srgbClr val="1EB9E4"/>
          </a:solidFill>
          <a:latin typeface="Arial" pitchFamily="-107" charset="0"/>
          <a:ea typeface="Apple LiGothic Medium" pitchFamily="-107" charset="-120"/>
          <a:cs typeface="Apple LiGothic Medium" pitchFamily="-107" charset="-120"/>
          <a:sym typeface="Arial" pitchFamily="-107" charset="0"/>
        </a:defRPr>
      </a:lvl9pPr>
    </p:titleStyle>
    <p:bodyStyle>
      <a:lvl1pPr marL="187523" indent="-185738" algn="l" rtl="0" eaLnBrk="1" fontAlgn="base" hangingPunct="1">
        <a:lnSpc>
          <a:spcPct val="90000"/>
        </a:lnSpc>
        <a:spcBef>
          <a:spcPts val="1200"/>
        </a:spcBef>
        <a:spcAft>
          <a:spcPct val="0"/>
        </a:spcAft>
        <a:buClrTx/>
        <a:buSzPct val="80000"/>
        <a:buFont typeface="Arial" panose="020B0604020202020204" pitchFamily="34" charset="0"/>
        <a:buChar char="•"/>
        <a:defRPr sz="1800">
          <a:solidFill>
            <a:schemeClr val="tx1"/>
          </a:solidFill>
          <a:latin typeface="+mn-lt"/>
          <a:ea typeface="+mn-ea"/>
          <a:cs typeface="+mn-cs"/>
          <a:sym typeface="Arial" pitchFamily="34" charset="0"/>
        </a:defRPr>
      </a:lvl1pPr>
      <a:lvl2pPr marL="386656" indent="-193775" algn="l" rtl="0" eaLnBrk="1" fontAlgn="base" hangingPunct="1">
        <a:lnSpc>
          <a:spcPct val="90000"/>
        </a:lnSpc>
        <a:spcBef>
          <a:spcPts val="400"/>
        </a:spcBef>
        <a:spcAft>
          <a:spcPct val="0"/>
        </a:spcAft>
        <a:buClrTx/>
        <a:buSzPct val="80000"/>
        <a:buFont typeface="Arial" panose="020B0604020202020204" pitchFamily="34" charset="0"/>
        <a:buChar char="•"/>
        <a:defRPr sz="1600">
          <a:solidFill>
            <a:schemeClr val="tx1"/>
          </a:solidFill>
          <a:latin typeface="+mn-lt"/>
          <a:ea typeface="+mn-ea"/>
          <a:cs typeface="+mn-cs"/>
          <a:sym typeface="Arial" pitchFamily="34" charset="0"/>
        </a:defRPr>
      </a:lvl2pPr>
      <a:lvl3pPr marL="546497" indent="-159842" algn="l" rtl="0" eaLnBrk="1" fontAlgn="base" hangingPunct="1">
        <a:lnSpc>
          <a:spcPct val="90000"/>
        </a:lnSpc>
        <a:spcBef>
          <a:spcPts val="200"/>
        </a:spcBef>
        <a:spcAft>
          <a:spcPct val="0"/>
        </a:spcAft>
        <a:buClrTx/>
        <a:buSzPct val="80000"/>
        <a:buFont typeface="Arial" panose="020B0604020202020204" pitchFamily="34" charset="0"/>
        <a:buChar char="•"/>
        <a:defRPr sz="1400">
          <a:solidFill>
            <a:schemeClr val="tx1"/>
          </a:solidFill>
          <a:latin typeface="+mn-lt"/>
          <a:ea typeface="+mn-ea"/>
          <a:cs typeface="+mn-cs"/>
          <a:sym typeface="Arial" pitchFamily="34" charset="0"/>
        </a:defRPr>
      </a:lvl3pPr>
      <a:lvl4pPr marL="706339" indent="-159842" algn="l" rtl="0" eaLnBrk="1" fontAlgn="base" hangingPunct="1">
        <a:lnSpc>
          <a:spcPct val="90000"/>
        </a:lnSpc>
        <a:spcBef>
          <a:spcPts val="200"/>
        </a:spcBef>
        <a:spcAft>
          <a:spcPct val="0"/>
        </a:spcAft>
        <a:buClrTx/>
        <a:buSzPct val="80000"/>
        <a:buFont typeface="Arial" panose="020B0604020202020204" pitchFamily="34" charset="0"/>
        <a:buChar char="•"/>
        <a:defRPr sz="1400">
          <a:solidFill>
            <a:schemeClr val="tx1"/>
          </a:solidFill>
          <a:latin typeface="+mn-lt"/>
          <a:ea typeface="+mn-ea"/>
          <a:cs typeface="+mn-cs"/>
          <a:sym typeface="Arial" pitchFamily="34" charset="0"/>
        </a:defRPr>
      </a:lvl4pPr>
      <a:lvl5pPr marL="773311" indent="-66973" algn="l" rtl="0" eaLnBrk="1" fontAlgn="base" hangingPunct="1">
        <a:lnSpc>
          <a:spcPct val="95000"/>
        </a:lnSpc>
        <a:spcBef>
          <a:spcPts val="675"/>
        </a:spcBef>
        <a:spcAft>
          <a:spcPct val="0"/>
        </a:spcAft>
        <a:buClr>
          <a:srgbClr val="FFFFFF"/>
        </a:buClr>
        <a:buSzPct val="100000"/>
        <a:buFont typeface="Arial" pitchFamily="34" charset="0"/>
        <a:buChar char="»"/>
        <a:defRPr>
          <a:solidFill>
            <a:schemeClr val="tx2"/>
          </a:solidFill>
          <a:latin typeface="+mn-lt"/>
          <a:ea typeface="+mn-ea"/>
          <a:cs typeface="+mn-cs"/>
          <a:sym typeface="Arial" pitchFamily="34" charset="0"/>
        </a:defRPr>
      </a:lvl5pPr>
      <a:lvl6pPr marL="1416248" indent="-128588" algn="l" rtl="0" eaLnBrk="1" fontAlgn="base" hangingPunct="1">
        <a:lnSpc>
          <a:spcPct val="95000"/>
        </a:lnSpc>
        <a:spcBef>
          <a:spcPts val="1013"/>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6pPr>
      <a:lvl7pPr marL="1673423" indent="-128588" algn="l" rtl="0" eaLnBrk="1" fontAlgn="base" hangingPunct="1">
        <a:lnSpc>
          <a:spcPct val="95000"/>
        </a:lnSpc>
        <a:spcBef>
          <a:spcPts val="1013"/>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7pPr>
      <a:lvl8pPr marL="1930598" indent="-128588" algn="l" rtl="0" eaLnBrk="1" fontAlgn="base" hangingPunct="1">
        <a:lnSpc>
          <a:spcPct val="95000"/>
        </a:lnSpc>
        <a:spcBef>
          <a:spcPts val="1013"/>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8pPr>
      <a:lvl9pPr marL="2187773" indent="-128588" algn="l" rtl="0" eaLnBrk="1" fontAlgn="base" hangingPunct="1">
        <a:lnSpc>
          <a:spcPct val="95000"/>
        </a:lnSpc>
        <a:spcBef>
          <a:spcPts val="1013"/>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9pPr>
    </p:bodyStyle>
    <p:otherStyle>
      <a:defPPr>
        <a:defRPr lang="en-US"/>
      </a:defPPr>
      <a:lvl1pPr marL="0" algn="l" defTabSz="257175" rtl="0" eaLnBrk="1" latinLnBrk="0" hangingPunct="1">
        <a:defRPr sz="1000" kern="1200">
          <a:solidFill>
            <a:schemeClr val="tx1"/>
          </a:solidFill>
          <a:latin typeface="+mn-lt"/>
          <a:ea typeface="+mn-ea"/>
          <a:cs typeface="+mn-cs"/>
        </a:defRPr>
      </a:lvl1pPr>
      <a:lvl2pPr marL="257175" algn="l" defTabSz="257175" rtl="0" eaLnBrk="1" latinLnBrk="0" hangingPunct="1">
        <a:defRPr sz="1000" kern="1200">
          <a:solidFill>
            <a:schemeClr val="tx1"/>
          </a:solidFill>
          <a:latin typeface="+mn-lt"/>
          <a:ea typeface="+mn-ea"/>
          <a:cs typeface="+mn-cs"/>
        </a:defRPr>
      </a:lvl2pPr>
      <a:lvl3pPr marL="514350" algn="l" defTabSz="257175" rtl="0" eaLnBrk="1" latinLnBrk="0" hangingPunct="1">
        <a:defRPr sz="1000" kern="1200">
          <a:solidFill>
            <a:schemeClr val="tx1"/>
          </a:solidFill>
          <a:latin typeface="+mn-lt"/>
          <a:ea typeface="+mn-ea"/>
          <a:cs typeface="+mn-cs"/>
        </a:defRPr>
      </a:lvl3pPr>
      <a:lvl4pPr marL="771525" algn="l" defTabSz="257175" rtl="0" eaLnBrk="1" latinLnBrk="0" hangingPunct="1">
        <a:defRPr sz="1000" kern="1200">
          <a:solidFill>
            <a:schemeClr val="tx1"/>
          </a:solidFill>
          <a:latin typeface="+mn-lt"/>
          <a:ea typeface="+mn-ea"/>
          <a:cs typeface="+mn-cs"/>
        </a:defRPr>
      </a:lvl4pPr>
      <a:lvl5pPr marL="1028700" algn="l" defTabSz="257175" rtl="0" eaLnBrk="1" latinLnBrk="0" hangingPunct="1">
        <a:defRPr sz="1000" kern="1200">
          <a:solidFill>
            <a:schemeClr val="tx1"/>
          </a:solidFill>
          <a:latin typeface="+mn-lt"/>
          <a:ea typeface="+mn-ea"/>
          <a:cs typeface="+mn-cs"/>
        </a:defRPr>
      </a:lvl5pPr>
      <a:lvl6pPr marL="1285875" algn="l" defTabSz="257175" rtl="0" eaLnBrk="1" latinLnBrk="0" hangingPunct="1">
        <a:defRPr sz="1000" kern="1200">
          <a:solidFill>
            <a:schemeClr val="tx1"/>
          </a:solidFill>
          <a:latin typeface="+mn-lt"/>
          <a:ea typeface="+mn-ea"/>
          <a:cs typeface="+mn-cs"/>
        </a:defRPr>
      </a:lvl6pPr>
      <a:lvl7pPr marL="1543050" algn="l" defTabSz="257175" rtl="0" eaLnBrk="1" latinLnBrk="0" hangingPunct="1">
        <a:defRPr sz="1000" kern="1200">
          <a:solidFill>
            <a:schemeClr val="tx1"/>
          </a:solidFill>
          <a:latin typeface="+mn-lt"/>
          <a:ea typeface="+mn-ea"/>
          <a:cs typeface="+mn-cs"/>
        </a:defRPr>
      </a:lvl7pPr>
      <a:lvl8pPr marL="1800225" algn="l" defTabSz="257175" rtl="0" eaLnBrk="1" latinLnBrk="0" hangingPunct="1">
        <a:defRPr sz="1000" kern="1200">
          <a:solidFill>
            <a:schemeClr val="tx1"/>
          </a:solidFill>
          <a:latin typeface="+mn-lt"/>
          <a:ea typeface="+mn-ea"/>
          <a:cs typeface="+mn-cs"/>
        </a:defRPr>
      </a:lvl8pPr>
      <a:lvl9pPr marL="2057400" algn="l" defTabSz="257175" rtl="0" eaLnBrk="1" latinLnBrk="0" hangingPunct="1">
        <a:defRPr sz="10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620" userDrawn="1">
          <p15:clr>
            <a:srgbClr val="F26B43"/>
          </p15:clr>
        </p15:guide>
        <p15:guide id="2" pos="288" userDrawn="1">
          <p15:clr>
            <a:srgbClr val="F26B43"/>
          </p15:clr>
        </p15:guide>
        <p15:guide id="3" pos="5289" userDrawn="1">
          <p15:clr>
            <a:srgbClr val="F26B43"/>
          </p15:clr>
        </p15:guide>
        <p15:guide id="4" pos="5592" userDrawn="1">
          <p15:clr>
            <a:srgbClr val="F26B43"/>
          </p15:clr>
        </p15:guide>
        <p15:guide id="5" pos="2880" userDrawn="1">
          <p15:clr>
            <a:srgbClr val="F26B43"/>
          </p15:clr>
        </p15:guide>
        <p15:guide id="6" pos="5544" userDrawn="1">
          <p15:clr>
            <a:srgbClr val="F26B43"/>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5"/>
          <p:cNvSpPr>
            <a:spLocks noGrp="1"/>
          </p:cNvSpPr>
          <p:nvPr>
            <p:ph type="title"/>
          </p:nvPr>
        </p:nvSpPr>
        <p:spPr>
          <a:xfrm>
            <a:off x="260620" y="341158"/>
            <a:ext cx="8659368" cy="731520"/>
          </a:xfrm>
          <a:prstGeom prst="rect">
            <a:avLst/>
          </a:prstGeom>
        </p:spPr>
        <p:txBody>
          <a:bodyPr vert="horz" lIns="121883" tIns="60941" rIns="121883" bIns="60941" rtlCol="0" anchor="t" anchorCtr="0">
            <a:noAutofit/>
          </a:bodyPr>
          <a:lstStyle/>
          <a:p>
            <a:r>
              <a:rPr lang="en-US" smtClean="0"/>
              <a:t>Click to edit Master title style</a:t>
            </a:r>
            <a:endParaRPr lang="en-GB" dirty="0"/>
          </a:p>
        </p:txBody>
      </p:sp>
      <p:sp>
        <p:nvSpPr>
          <p:cNvPr id="4" name="Rectangle 5"/>
          <p:cNvSpPr>
            <a:spLocks noChangeArrowheads="1"/>
          </p:cNvSpPr>
          <p:nvPr/>
        </p:nvSpPr>
        <p:spPr bwMode="ltGray">
          <a:xfrm>
            <a:off x="7826122" y="4745994"/>
            <a:ext cx="749530" cy="154510"/>
          </a:xfrm>
          <a:prstGeom prst="rect">
            <a:avLst/>
          </a:prstGeom>
          <a:noFill/>
          <a:ln w="9525">
            <a:noFill/>
            <a:miter lim="800000"/>
            <a:headEnd/>
            <a:tailEnd/>
          </a:ln>
          <a:effectLst/>
        </p:spPr>
        <p:txBody>
          <a:bodyPr wrap="none" lIns="61578" tIns="30788" rIns="61578" bIns="30788" anchor="b">
            <a:spAutoFit/>
          </a:bodyPr>
          <a:lstStyle/>
          <a:p>
            <a:pPr algn="r" defTabSz="610663" fontAlgn="auto">
              <a:spcBef>
                <a:spcPts val="0"/>
              </a:spcBef>
              <a:spcAft>
                <a:spcPts val="0"/>
              </a:spcAft>
            </a:pPr>
            <a:r>
              <a:rPr lang="en-US" sz="600" dirty="0">
                <a:solidFill>
                  <a:srgbClr val="231F20"/>
                </a:solidFill>
                <a:latin typeface="CiscoSansTT Light"/>
                <a:ea typeface="+mn-ea"/>
                <a:cs typeface="CiscoSans Thin"/>
              </a:rPr>
              <a:t>Cisco Confidential</a:t>
            </a:r>
          </a:p>
        </p:txBody>
      </p:sp>
      <p:sp>
        <p:nvSpPr>
          <p:cNvPr id="5" name="Rectangle 7"/>
          <p:cNvSpPr>
            <a:spLocks noChangeArrowheads="1"/>
          </p:cNvSpPr>
          <p:nvPr/>
        </p:nvSpPr>
        <p:spPr bwMode="ltGray">
          <a:xfrm>
            <a:off x="8662434" y="4742916"/>
            <a:ext cx="218936" cy="154510"/>
          </a:xfrm>
          <a:prstGeom prst="rect">
            <a:avLst/>
          </a:prstGeom>
          <a:noFill/>
          <a:ln w="9525" algn="ctr">
            <a:noFill/>
            <a:miter lim="800000"/>
            <a:headEnd/>
            <a:tailEnd/>
          </a:ln>
          <a:effectLst/>
        </p:spPr>
        <p:txBody>
          <a:bodyPr wrap="none" lIns="61578" tIns="30788" rIns="61578" bIns="30788" anchor="b">
            <a:spAutoFit/>
          </a:bodyPr>
          <a:lstStyle/>
          <a:p>
            <a:pPr algn="r" defTabSz="610663" fontAlgn="auto">
              <a:spcBef>
                <a:spcPts val="0"/>
              </a:spcBef>
              <a:spcAft>
                <a:spcPts val="0"/>
              </a:spcAft>
            </a:pPr>
            <a:fld id="{DFCF27A5-1A5B-48D3-A060-2758FFBB1ADD}" type="slidenum">
              <a:rPr lang="en-US" sz="600">
                <a:solidFill>
                  <a:srgbClr val="231F20"/>
                </a:solidFill>
                <a:latin typeface="CiscoSansTT Light"/>
                <a:ea typeface="+mn-ea"/>
                <a:cs typeface="CiscoSans Thin"/>
              </a:rPr>
              <a:pPr algn="r" defTabSz="610663" fontAlgn="auto">
                <a:spcBef>
                  <a:spcPts val="0"/>
                </a:spcBef>
                <a:spcAft>
                  <a:spcPts val="0"/>
                </a:spcAft>
              </a:pPr>
              <a:t>‹#›</a:t>
            </a:fld>
            <a:endParaRPr lang="en-US" sz="600" dirty="0">
              <a:solidFill>
                <a:srgbClr val="231F20"/>
              </a:solidFill>
              <a:latin typeface="CiscoSansTT Light"/>
              <a:ea typeface="+mn-ea"/>
              <a:cs typeface="CiscoSans Thin"/>
            </a:endParaRPr>
          </a:p>
        </p:txBody>
      </p:sp>
      <p:sp>
        <p:nvSpPr>
          <p:cNvPr id="6" name="Rectangle 4"/>
          <p:cNvSpPr>
            <a:spLocks noChangeArrowheads="1"/>
          </p:cNvSpPr>
          <p:nvPr/>
        </p:nvSpPr>
        <p:spPr bwMode="ltGray">
          <a:xfrm>
            <a:off x="292047" y="4747293"/>
            <a:ext cx="3420515" cy="154510"/>
          </a:xfrm>
          <a:prstGeom prst="rect">
            <a:avLst/>
          </a:prstGeom>
          <a:noFill/>
          <a:ln w="9525">
            <a:noFill/>
            <a:miter lim="800000"/>
            <a:headEnd/>
            <a:tailEnd/>
          </a:ln>
          <a:effectLst/>
        </p:spPr>
        <p:txBody>
          <a:bodyPr wrap="square" lIns="61578" tIns="30788" rIns="61578" bIns="30788" anchor="b" anchorCtr="0">
            <a:spAutoFit/>
          </a:bodyPr>
          <a:lstStyle/>
          <a:p>
            <a:pPr defTabSz="610663" fontAlgn="auto">
              <a:spcBef>
                <a:spcPts val="0"/>
              </a:spcBef>
              <a:spcAft>
                <a:spcPts val="0"/>
              </a:spcAft>
            </a:pPr>
            <a:r>
              <a:rPr lang="en-US" sz="600" dirty="0" smtClean="0">
                <a:solidFill>
                  <a:srgbClr val="231F20"/>
                </a:solidFill>
                <a:latin typeface="CiscoSansTT Light"/>
                <a:ea typeface="+mn-ea"/>
                <a:cs typeface="CiscoSans Thin"/>
              </a:rPr>
              <a:t>© 2013-2014  Cisco and/or its affiliates. All rights reserved.</a:t>
            </a:r>
            <a:endParaRPr lang="en-US" sz="600" dirty="0">
              <a:solidFill>
                <a:srgbClr val="231F20"/>
              </a:solidFill>
              <a:latin typeface="CiscoSansTT Light"/>
              <a:ea typeface="+mn-ea"/>
              <a:cs typeface="CiscoSans Thin"/>
            </a:endParaRPr>
          </a:p>
        </p:txBody>
      </p:sp>
      <p:cxnSp>
        <p:nvCxnSpPr>
          <p:cNvPr id="8" name="Straight Connector 7"/>
          <p:cNvCxnSpPr/>
          <p:nvPr/>
        </p:nvCxnSpPr>
        <p:spPr>
          <a:xfrm>
            <a:off x="0" y="5078558"/>
            <a:ext cx="9144000" cy="0"/>
          </a:xfrm>
          <a:prstGeom prst="line">
            <a:avLst/>
          </a:prstGeom>
          <a:ln w="177800">
            <a:gradFill>
              <a:gsLst>
                <a:gs pos="0">
                  <a:schemeClr val="tx2"/>
                </a:gs>
                <a:gs pos="100000">
                  <a:schemeClr val="accent6"/>
                </a:gs>
              </a:gsLst>
              <a:lin ang="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55965393"/>
      </p:ext>
    </p:extLst>
  </p:cSld>
  <p:clrMap bg1="lt1" tx1="dk1" bg2="lt2" tx2="dk2" accent1="accent1" accent2="accent2" accent3="accent3" accent4="accent4" accent5="accent5" accent6="accent6" hlink="hlink" folHlink="folHlink"/>
  <p:sldLayoutIdLst>
    <p:sldLayoutId id="2147484025" r:id="rId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ftr="0" dt="0"/>
  <p:txStyles>
    <p:titleStyle>
      <a:lvl1pPr algn="l" defTabSz="685685" rtl="0" eaLnBrk="1" latinLnBrk="0" hangingPunct="1">
        <a:lnSpc>
          <a:spcPct val="80000"/>
        </a:lnSpc>
        <a:spcBef>
          <a:spcPct val="0"/>
        </a:spcBef>
        <a:buNone/>
        <a:defRPr lang="en-US" sz="2475" b="0" kern="1200" spc="0" baseline="0" dirty="0">
          <a:solidFill>
            <a:srgbClr val="00A2BF"/>
          </a:solidFill>
          <a:latin typeface="+mj-lt"/>
          <a:ea typeface="+mj-ea"/>
          <a:cs typeface="CiscoSans"/>
        </a:defRPr>
      </a:lvl1pPr>
    </p:titleStyle>
    <p:bodyStyle>
      <a:lvl1pPr marL="171422" indent="-171422" algn="l" defTabSz="685685" rtl="0" eaLnBrk="1" latinLnBrk="0" hangingPunct="1">
        <a:lnSpc>
          <a:spcPct val="95000"/>
        </a:lnSpc>
        <a:spcBef>
          <a:spcPts val="1080"/>
        </a:spcBef>
        <a:buClr>
          <a:schemeClr val="tx2"/>
        </a:buClr>
        <a:buSzPct val="90000"/>
        <a:buFont typeface="Arial" pitchFamily="34" charset="0"/>
        <a:buChar char="•"/>
        <a:tabLst/>
        <a:defRPr lang="en-US" sz="1500" kern="1200" dirty="0" smtClean="0">
          <a:solidFill>
            <a:schemeClr val="tx1"/>
          </a:solidFill>
          <a:latin typeface="+mn-lt"/>
          <a:ea typeface="+mn-ea"/>
          <a:cs typeface="CiscoSans"/>
        </a:defRPr>
      </a:lvl1pPr>
      <a:lvl2pPr marL="359892" indent="-215936" algn="l" defTabSz="685685" rtl="0" eaLnBrk="1" latinLnBrk="0" hangingPunct="1">
        <a:lnSpc>
          <a:spcPct val="95000"/>
        </a:lnSpc>
        <a:spcBef>
          <a:spcPts val="600"/>
        </a:spcBef>
        <a:buClr>
          <a:schemeClr val="tx2"/>
        </a:buClr>
        <a:buFont typeface="Arial"/>
        <a:buChar char="•"/>
        <a:defRPr lang="en-US" sz="1425" kern="1200" dirty="0" smtClean="0">
          <a:solidFill>
            <a:schemeClr val="tx1"/>
          </a:solidFill>
          <a:latin typeface="+mn-lt"/>
          <a:ea typeface="+mn-ea"/>
          <a:cs typeface="CiscoSans"/>
        </a:defRPr>
      </a:lvl2pPr>
      <a:lvl3pPr marL="431870" indent="-171399" algn="l" defTabSz="685685" rtl="0" eaLnBrk="1" latinLnBrk="0" hangingPunct="1">
        <a:lnSpc>
          <a:spcPct val="95000"/>
        </a:lnSpc>
        <a:spcBef>
          <a:spcPts val="630"/>
        </a:spcBef>
        <a:buFont typeface="Arial"/>
        <a:buChar char="•"/>
        <a:defRPr lang="en-US" sz="1200" kern="1200" dirty="0" smtClean="0">
          <a:solidFill>
            <a:schemeClr val="tx1"/>
          </a:solidFill>
          <a:latin typeface="+mn-lt"/>
          <a:ea typeface="+mn-ea"/>
          <a:cs typeface="CiscoSans"/>
        </a:defRPr>
      </a:lvl3pPr>
      <a:lvl4pPr marL="503849" indent="-171399" algn="l" defTabSz="685685" rtl="0" eaLnBrk="1" latinLnBrk="0" hangingPunct="1">
        <a:lnSpc>
          <a:spcPct val="95000"/>
        </a:lnSpc>
        <a:spcBef>
          <a:spcPts val="630"/>
        </a:spcBef>
        <a:buFont typeface="Arial"/>
        <a:buChar char="•"/>
        <a:defRPr lang="en-US" sz="1125" kern="1200" dirty="0" smtClean="0">
          <a:solidFill>
            <a:schemeClr val="tx1"/>
          </a:solidFill>
          <a:latin typeface="+mn-lt"/>
          <a:ea typeface="+mn-ea"/>
          <a:cs typeface="CiscoSans"/>
        </a:defRPr>
      </a:lvl4pPr>
      <a:lvl5pPr marL="575828" indent="-171399" algn="l" defTabSz="685685" rtl="0" eaLnBrk="1" latinLnBrk="0" hangingPunct="1">
        <a:lnSpc>
          <a:spcPct val="95000"/>
        </a:lnSpc>
        <a:spcBef>
          <a:spcPts val="630"/>
        </a:spcBef>
        <a:buFont typeface="Arial"/>
        <a:buChar char="•"/>
        <a:defRPr lang="en-US" sz="1125" kern="1200" dirty="0">
          <a:solidFill>
            <a:schemeClr val="tx1"/>
          </a:solidFill>
          <a:latin typeface="+mn-lt"/>
          <a:ea typeface="+mn-ea"/>
          <a:cs typeface="CiscoSans"/>
        </a:defRPr>
      </a:lvl5pPr>
      <a:lvl6pPr marL="863741" indent="-171422" algn="l" defTabSz="685685"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720" indent="-171399" algn="l" defTabSz="685685" rtl="0" eaLnBrk="1" latinLnBrk="0" hangingPunct="1">
        <a:spcBef>
          <a:spcPts val="600"/>
        </a:spcBef>
        <a:buFont typeface="Arial" pitchFamily="34" charset="0"/>
        <a:buChar char="•"/>
        <a:defRPr sz="825" kern="1200" baseline="0">
          <a:solidFill>
            <a:schemeClr val="tx1"/>
          </a:solidFill>
          <a:latin typeface="+mn-lt"/>
          <a:ea typeface="+mn-ea"/>
          <a:cs typeface="+mn-cs"/>
        </a:defRPr>
      </a:lvl7pPr>
      <a:lvl8pPr marL="2399900" indent="0" algn="l" defTabSz="685685" rtl="0" eaLnBrk="1" latinLnBrk="0" hangingPunct="1">
        <a:spcBef>
          <a:spcPct val="20000"/>
        </a:spcBef>
        <a:buFont typeface="Arial" pitchFamily="34" charset="0"/>
        <a:buNone/>
        <a:defRPr sz="1500" kern="1200">
          <a:solidFill>
            <a:schemeClr val="tx1"/>
          </a:solidFill>
          <a:latin typeface="+mn-lt"/>
          <a:ea typeface="+mn-ea"/>
          <a:cs typeface="+mn-cs"/>
        </a:defRPr>
      </a:lvl8pPr>
      <a:lvl9pPr marL="2914165" indent="-171422" algn="l" defTabSz="685685"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685" rtl="0" eaLnBrk="1" latinLnBrk="0" hangingPunct="1">
        <a:defRPr sz="1425" kern="1200">
          <a:solidFill>
            <a:schemeClr val="tx1"/>
          </a:solidFill>
          <a:latin typeface="+mn-lt"/>
          <a:ea typeface="+mn-ea"/>
          <a:cs typeface="+mn-cs"/>
        </a:defRPr>
      </a:lvl1pPr>
      <a:lvl2pPr marL="342841" algn="l" defTabSz="685685" rtl="0" eaLnBrk="1" latinLnBrk="0" hangingPunct="1">
        <a:defRPr sz="1425" kern="1200">
          <a:solidFill>
            <a:schemeClr val="tx1"/>
          </a:solidFill>
          <a:latin typeface="+mn-lt"/>
          <a:ea typeface="+mn-ea"/>
          <a:cs typeface="+mn-cs"/>
        </a:defRPr>
      </a:lvl2pPr>
      <a:lvl3pPr marL="685685" algn="l" defTabSz="685685" rtl="0" eaLnBrk="1" latinLnBrk="0" hangingPunct="1">
        <a:defRPr sz="1425" kern="1200">
          <a:solidFill>
            <a:schemeClr val="tx1"/>
          </a:solidFill>
          <a:latin typeface="+mn-lt"/>
          <a:ea typeface="+mn-ea"/>
          <a:cs typeface="+mn-cs"/>
        </a:defRPr>
      </a:lvl3pPr>
      <a:lvl4pPr marL="1028528" algn="l" defTabSz="685685" rtl="0" eaLnBrk="1" latinLnBrk="0" hangingPunct="1">
        <a:defRPr sz="1425" kern="1200">
          <a:solidFill>
            <a:schemeClr val="tx1"/>
          </a:solidFill>
          <a:latin typeface="+mn-lt"/>
          <a:ea typeface="+mn-ea"/>
          <a:cs typeface="+mn-cs"/>
        </a:defRPr>
      </a:lvl4pPr>
      <a:lvl5pPr marL="1371372" algn="l" defTabSz="685685" rtl="0" eaLnBrk="1" latinLnBrk="0" hangingPunct="1">
        <a:defRPr sz="1425" kern="1200">
          <a:solidFill>
            <a:schemeClr val="tx1"/>
          </a:solidFill>
          <a:latin typeface="+mn-lt"/>
          <a:ea typeface="+mn-ea"/>
          <a:cs typeface="+mn-cs"/>
        </a:defRPr>
      </a:lvl5pPr>
      <a:lvl6pPr marL="1714213" algn="l" defTabSz="685685" rtl="0" eaLnBrk="1" latinLnBrk="0" hangingPunct="1">
        <a:defRPr sz="1425" kern="1200">
          <a:solidFill>
            <a:schemeClr val="tx1"/>
          </a:solidFill>
          <a:latin typeface="+mn-lt"/>
          <a:ea typeface="+mn-ea"/>
          <a:cs typeface="+mn-cs"/>
        </a:defRPr>
      </a:lvl6pPr>
      <a:lvl7pPr marL="2057057" algn="l" defTabSz="685685" rtl="0" eaLnBrk="1" latinLnBrk="0" hangingPunct="1">
        <a:defRPr sz="1425" kern="1200">
          <a:solidFill>
            <a:schemeClr val="tx1"/>
          </a:solidFill>
          <a:latin typeface="+mn-lt"/>
          <a:ea typeface="+mn-ea"/>
          <a:cs typeface="+mn-cs"/>
        </a:defRPr>
      </a:lvl7pPr>
      <a:lvl8pPr marL="2399900" algn="l" defTabSz="685685" rtl="0" eaLnBrk="1" latinLnBrk="0" hangingPunct="1">
        <a:defRPr sz="1425" kern="1200">
          <a:solidFill>
            <a:schemeClr val="tx1"/>
          </a:solidFill>
          <a:latin typeface="+mn-lt"/>
          <a:ea typeface="+mn-ea"/>
          <a:cs typeface="+mn-cs"/>
        </a:defRPr>
      </a:lvl8pPr>
      <a:lvl9pPr marL="2742744" algn="l" defTabSz="685685" rtl="0" eaLnBrk="1" latinLnBrk="0" hangingPunct="1">
        <a:defRPr sz="1425"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userDrawn="1">
            <p:ph type="title"/>
          </p:nvPr>
        </p:nvSpPr>
        <p:spPr bwMode="auto">
          <a:xfrm>
            <a:off x="356616" y="217715"/>
            <a:ext cx="8513064" cy="765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dirty="0" smtClean="0">
                <a:sym typeface="Arial" pitchFamily="34" charset="0"/>
              </a:rPr>
              <a:t>Slide Title</a:t>
            </a:r>
          </a:p>
        </p:txBody>
      </p:sp>
      <p:sp>
        <p:nvSpPr>
          <p:cNvPr id="1027" name="Rectangle 3"/>
          <p:cNvSpPr>
            <a:spLocks noGrp="1" noChangeArrowheads="1"/>
          </p:cNvSpPr>
          <p:nvPr userDrawn="1">
            <p:ph type="body" idx="1"/>
          </p:nvPr>
        </p:nvSpPr>
        <p:spPr bwMode="auto">
          <a:xfrm>
            <a:off x="356616" y="1079427"/>
            <a:ext cx="8513064" cy="330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dirty="0" smtClean="0">
                <a:sym typeface="Arial" pitchFamily="34" charset="0"/>
              </a:rPr>
              <a:t>Click to edit Master text styles</a:t>
            </a:r>
          </a:p>
          <a:p>
            <a:pPr lvl="1"/>
            <a:r>
              <a:rPr lang="en-US" dirty="0" smtClean="0">
                <a:sym typeface="Arial" pitchFamily="34" charset="0"/>
              </a:rPr>
              <a:t>Second level</a:t>
            </a:r>
          </a:p>
          <a:p>
            <a:pPr lvl="2"/>
            <a:r>
              <a:rPr lang="en-US" dirty="0" smtClean="0">
                <a:sym typeface="Arial" pitchFamily="34" charset="0"/>
              </a:rPr>
              <a:t>Third level</a:t>
            </a:r>
          </a:p>
          <a:p>
            <a:pPr lvl="3"/>
            <a:r>
              <a:rPr lang="en-US" dirty="0" smtClean="0">
                <a:sym typeface="Arial" pitchFamily="34" charset="0"/>
              </a:rPr>
              <a:t>Fourth level</a:t>
            </a:r>
          </a:p>
        </p:txBody>
      </p:sp>
      <p:pic>
        <p:nvPicPr>
          <p:cNvPr id="12" name="Picture 4"/>
          <p:cNvPicPr>
            <a:picLocks noChangeAspect="1" noChangeArrowheads="1"/>
          </p:cNvPicPr>
          <p:nvPr userDrawn="1"/>
        </p:nvPicPr>
        <p:blipFill>
          <a:blip r:embed="rId2" cstate="print">
            <a:alphaModFix amt="60000"/>
            <a:extLst>
              <a:ext uri="{28A0092B-C50C-407E-A947-70E740481C1C}">
                <a14:useLocalDpi xmlns:a14="http://schemas.microsoft.com/office/drawing/2010/main" val="0"/>
              </a:ext>
            </a:extLst>
          </a:blip>
          <a:stretch>
            <a:fillRect/>
          </a:stretch>
        </p:blipFill>
        <p:spPr bwMode="auto">
          <a:xfrm>
            <a:off x="456767" y="4559300"/>
            <a:ext cx="1040237" cy="349520"/>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4"/>
          </p:nvPr>
        </p:nvSpPr>
        <p:spPr>
          <a:xfrm>
            <a:off x="8409709" y="4671466"/>
            <a:ext cx="359666" cy="274637"/>
          </a:xfrm>
          <a:prstGeom prst="rect">
            <a:avLst/>
          </a:prstGeom>
        </p:spPr>
        <p:txBody>
          <a:bodyPr vert="horz" lIns="91440" tIns="45720" rIns="91440" bIns="45720" rtlCol="0" anchor="ctr"/>
          <a:lstStyle>
            <a:lvl1pPr algn="r">
              <a:defRPr lang="en-US" sz="450" kern="1200" smtClean="0">
                <a:solidFill>
                  <a:srgbClr val="000000">
                    <a:alpha val="25000"/>
                  </a:srgbClr>
                </a:solidFill>
                <a:latin typeface="+mn-lt"/>
                <a:ea typeface="+mn-ea"/>
                <a:cs typeface="CiscoSans Thin"/>
              </a:defRPr>
            </a:lvl1pPr>
          </a:lstStyle>
          <a:p>
            <a:fld id="{96A97DD0-5BE7-4856-A2A9-C42C6688E607}" type="slidenum">
              <a:rPr/>
              <a:pPr/>
              <a:t>‹#›</a:t>
            </a:fld>
            <a:endParaRPr dirty="0"/>
          </a:p>
        </p:txBody>
      </p:sp>
      <p:sp>
        <p:nvSpPr>
          <p:cNvPr id="9" name="Rectangle 4"/>
          <p:cNvSpPr>
            <a:spLocks noChangeArrowheads="1"/>
          </p:cNvSpPr>
          <p:nvPr userDrawn="1"/>
        </p:nvSpPr>
        <p:spPr bwMode="ltGray">
          <a:xfrm>
            <a:off x="5985510" y="4770154"/>
            <a:ext cx="2472136" cy="115889"/>
          </a:xfrm>
          <a:prstGeom prst="rect">
            <a:avLst/>
          </a:prstGeom>
          <a:noFill/>
          <a:ln w="9525">
            <a:noFill/>
            <a:miter lim="800000"/>
            <a:headEnd/>
            <a:tailEnd/>
          </a:ln>
          <a:effectLst/>
        </p:spPr>
        <p:txBody>
          <a:bodyPr wrap="square" lIns="46190" tIns="23094" rIns="46190" bIns="23094" anchor="b">
            <a:spAutoFit/>
          </a:bodyPr>
          <a:lstStyle/>
          <a:p>
            <a:pPr algn="r" defTabSz="458058" fontAlgn="auto">
              <a:spcBef>
                <a:spcPts val="0"/>
              </a:spcBef>
              <a:spcAft>
                <a:spcPts val="0"/>
              </a:spcAft>
            </a:pPr>
            <a:r>
              <a:rPr lang="en-US" sz="450" dirty="0">
                <a:solidFill>
                  <a:srgbClr val="000000">
                    <a:alpha val="25000"/>
                  </a:srgbClr>
                </a:solidFill>
                <a:latin typeface="Arial"/>
                <a:cs typeface="CiscoSans Thin"/>
              </a:rPr>
              <a:t>© 2015  Cisco and/or its affiliates. All rights reserved.   Cisco Public</a:t>
            </a:r>
          </a:p>
        </p:txBody>
      </p:sp>
      <p:sp>
        <p:nvSpPr>
          <p:cNvPr id="10" name="Rectangle 4"/>
          <p:cNvSpPr>
            <a:spLocks noChangeArrowheads="1"/>
          </p:cNvSpPr>
          <p:nvPr userDrawn="1"/>
        </p:nvSpPr>
        <p:spPr bwMode="ltGray">
          <a:xfrm>
            <a:off x="3561081" y="4770154"/>
            <a:ext cx="2310130" cy="115889"/>
          </a:xfrm>
          <a:prstGeom prst="rect">
            <a:avLst/>
          </a:prstGeom>
          <a:noFill/>
          <a:ln w="9525">
            <a:noFill/>
            <a:miter lim="800000"/>
            <a:headEnd/>
            <a:tailEnd/>
          </a:ln>
          <a:effectLst/>
        </p:spPr>
        <p:txBody>
          <a:bodyPr wrap="square" lIns="46190" tIns="23094" rIns="46190" bIns="23094" anchor="b">
            <a:spAutoFit/>
          </a:bodyPr>
          <a:lstStyle/>
          <a:p>
            <a:pPr algn="r" defTabSz="458058" fontAlgn="auto">
              <a:spcBef>
                <a:spcPts val="0"/>
              </a:spcBef>
              <a:spcAft>
                <a:spcPts val="0"/>
              </a:spcAft>
              <a:defRPr/>
            </a:pPr>
            <a:r>
              <a:rPr lang="en-US" sz="450" dirty="0">
                <a:solidFill>
                  <a:srgbClr val="000000">
                    <a:alpha val="25000"/>
                  </a:srgbClr>
                </a:solidFill>
                <a:latin typeface="Arial"/>
                <a:cs typeface="CiscoSans Thin"/>
              </a:rPr>
              <a:t>Presentation ID BRKCRT-2603</a:t>
            </a:r>
          </a:p>
        </p:txBody>
      </p:sp>
    </p:spTree>
    <p:extLst>
      <p:ext uri="{BB962C8B-B14F-4D97-AF65-F5344CB8AC3E}">
        <p14:creationId xmlns:p14="http://schemas.microsoft.com/office/powerpoint/2010/main" val="3944704636"/>
      </p:ext>
    </p:extLst>
  </p:cSld>
  <p:clrMap bg1="lt1" tx1="dk1" bg2="lt2" tx2="dk2" accent1="accent1" accent2="accent2" accent3="accent3" accent4="accent4" accent5="accent5" accent6="accent6" hlink="hlink" folHlink="folHlink"/>
  <p:transition/>
  <p:timing>
    <p:tnLst>
      <p:par>
        <p:cTn id="1" dur="indefinite" restart="never" nodeType="tmRoot"/>
      </p:par>
    </p:tnLst>
  </p:timing>
  <p:hf hdr="0" ftr="0" dt="0"/>
  <p:txStyles>
    <p:titleStyle>
      <a:lvl1pPr marL="4688" indent="-4688" algn="l" rtl="0" eaLnBrk="1" fontAlgn="base" hangingPunct="1">
        <a:lnSpc>
          <a:spcPct val="90000"/>
        </a:lnSpc>
        <a:spcBef>
          <a:spcPct val="0"/>
        </a:spcBef>
        <a:spcAft>
          <a:spcPct val="0"/>
        </a:spcAft>
        <a:defRPr lang="en-US" sz="2100" b="0" kern="1200" dirty="0" smtClean="0">
          <a:solidFill>
            <a:schemeClr val="tx1"/>
          </a:solidFill>
          <a:latin typeface="+mj-lt"/>
          <a:ea typeface="+mj-ea"/>
          <a:cs typeface="+mj-cs"/>
          <a:sym typeface="Arial" pitchFamily="34" charset="0"/>
        </a:defRPr>
      </a:lvl1pPr>
      <a:lvl2pPr marL="4688" indent="-4688" algn="l" rtl="0" eaLnBrk="1" fontAlgn="base" hangingPunct="1">
        <a:lnSpc>
          <a:spcPct val="90000"/>
        </a:lnSpc>
        <a:spcBef>
          <a:spcPct val="0"/>
        </a:spcBef>
        <a:spcAft>
          <a:spcPct val="0"/>
        </a:spcAft>
        <a:defRPr sz="2025" b="1">
          <a:solidFill>
            <a:srgbClr val="B1059D"/>
          </a:solidFill>
          <a:latin typeface="Arial" pitchFamily="-107" charset="0"/>
          <a:ea typeface="Apple LiGothic Medium" pitchFamily="-107" charset="-120"/>
          <a:cs typeface="Apple LiGothic Medium" pitchFamily="-107" charset="-120"/>
          <a:sym typeface="Arial" pitchFamily="34" charset="0"/>
        </a:defRPr>
      </a:lvl2pPr>
      <a:lvl3pPr marL="4688" indent="-4688" algn="l" rtl="0" eaLnBrk="1" fontAlgn="base" hangingPunct="1">
        <a:lnSpc>
          <a:spcPct val="90000"/>
        </a:lnSpc>
        <a:spcBef>
          <a:spcPct val="0"/>
        </a:spcBef>
        <a:spcAft>
          <a:spcPct val="0"/>
        </a:spcAft>
        <a:defRPr sz="2025" b="1">
          <a:solidFill>
            <a:srgbClr val="B1059D"/>
          </a:solidFill>
          <a:latin typeface="Arial" pitchFamily="-107" charset="0"/>
          <a:ea typeface="Apple LiGothic Medium" pitchFamily="-107" charset="-120"/>
          <a:cs typeface="Apple LiGothic Medium" pitchFamily="-107" charset="-120"/>
          <a:sym typeface="Arial" pitchFamily="34" charset="0"/>
        </a:defRPr>
      </a:lvl3pPr>
      <a:lvl4pPr marL="4688" indent="-4688" algn="l" rtl="0" eaLnBrk="1" fontAlgn="base" hangingPunct="1">
        <a:lnSpc>
          <a:spcPct val="90000"/>
        </a:lnSpc>
        <a:spcBef>
          <a:spcPct val="0"/>
        </a:spcBef>
        <a:spcAft>
          <a:spcPct val="0"/>
        </a:spcAft>
        <a:defRPr sz="2025" b="1">
          <a:solidFill>
            <a:srgbClr val="B1059D"/>
          </a:solidFill>
          <a:latin typeface="Arial" pitchFamily="-107" charset="0"/>
          <a:ea typeface="Apple LiGothic Medium" pitchFamily="-107" charset="-120"/>
          <a:cs typeface="Apple LiGothic Medium" pitchFamily="-107" charset="-120"/>
          <a:sym typeface="Arial" pitchFamily="34" charset="0"/>
        </a:defRPr>
      </a:lvl4pPr>
      <a:lvl5pPr marL="4688" indent="-4688" algn="l" rtl="0" eaLnBrk="1" fontAlgn="base" hangingPunct="1">
        <a:lnSpc>
          <a:spcPct val="90000"/>
        </a:lnSpc>
        <a:spcBef>
          <a:spcPct val="0"/>
        </a:spcBef>
        <a:spcAft>
          <a:spcPct val="0"/>
        </a:spcAft>
        <a:defRPr sz="2025" b="1">
          <a:solidFill>
            <a:srgbClr val="B1059D"/>
          </a:solidFill>
          <a:latin typeface="Arial" pitchFamily="-107" charset="0"/>
          <a:ea typeface="Apple LiGothic Medium" pitchFamily="-107" charset="-120"/>
          <a:cs typeface="Apple LiGothic Medium" pitchFamily="-107" charset="-120"/>
          <a:sym typeface="Arial" pitchFamily="34" charset="0"/>
        </a:defRPr>
      </a:lvl5pPr>
      <a:lvl6pPr marL="197570" algn="l" rtl="0" eaLnBrk="1" fontAlgn="base" hangingPunct="1">
        <a:lnSpc>
          <a:spcPct val="90000"/>
        </a:lnSpc>
        <a:spcBef>
          <a:spcPct val="0"/>
        </a:spcBef>
        <a:spcAft>
          <a:spcPct val="0"/>
        </a:spcAft>
        <a:defRPr sz="2025" b="1">
          <a:solidFill>
            <a:srgbClr val="1EB9E4"/>
          </a:solidFill>
          <a:latin typeface="Arial" pitchFamily="-107" charset="0"/>
          <a:ea typeface="Apple LiGothic Medium" pitchFamily="-107" charset="-120"/>
          <a:cs typeface="Apple LiGothic Medium" pitchFamily="-107" charset="-120"/>
          <a:sym typeface="Arial" pitchFamily="-107" charset="0"/>
        </a:defRPr>
      </a:lvl6pPr>
      <a:lvl7pPr marL="390451" algn="l" rtl="0" eaLnBrk="1" fontAlgn="base" hangingPunct="1">
        <a:lnSpc>
          <a:spcPct val="90000"/>
        </a:lnSpc>
        <a:spcBef>
          <a:spcPct val="0"/>
        </a:spcBef>
        <a:spcAft>
          <a:spcPct val="0"/>
        </a:spcAft>
        <a:defRPr sz="2025" b="1">
          <a:solidFill>
            <a:srgbClr val="1EB9E4"/>
          </a:solidFill>
          <a:latin typeface="Arial" pitchFamily="-107" charset="0"/>
          <a:ea typeface="Apple LiGothic Medium" pitchFamily="-107" charset="-120"/>
          <a:cs typeface="Apple LiGothic Medium" pitchFamily="-107" charset="-120"/>
          <a:sym typeface="Arial" pitchFamily="-107" charset="0"/>
        </a:defRPr>
      </a:lvl7pPr>
      <a:lvl8pPr marL="583332" algn="l" rtl="0" eaLnBrk="1" fontAlgn="base" hangingPunct="1">
        <a:lnSpc>
          <a:spcPct val="90000"/>
        </a:lnSpc>
        <a:spcBef>
          <a:spcPct val="0"/>
        </a:spcBef>
        <a:spcAft>
          <a:spcPct val="0"/>
        </a:spcAft>
        <a:defRPr sz="2025" b="1">
          <a:solidFill>
            <a:srgbClr val="1EB9E4"/>
          </a:solidFill>
          <a:latin typeface="Arial" pitchFamily="-107" charset="0"/>
          <a:ea typeface="Apple LiGothic Medium" pitchFamily="-107" charset="-120"/>
          <a:cs typeface="Apple LiGothic Medium" pitchFamily="-107" charset="-120"/>
          <a:sym typeface="Arial" pitchFamily="-107" charset="0"/>
        </a:defRPr>
      </a:lvl8pPr>
      <a:lvl9pPr marL="776213" algn="l" rtl="0" eaLnBrk="1" fontAlgn="base" hangingPunct="1">
        <a:lnSpc>
          <a:spcPct val="90000"/>
        </a:lnSpc>
        <a:spcBef>
          <a:spcPct val="0"/>
        </a:spcBef>
        <a:spcAft>
          <a:spcPct val="0"/>
        </a:spcAft>
        <a:defRPr sz="2025" b="1">
          <a:solidFill>
            <a:srgbClr val="1EB9E4"/>
          </a:solidFill>
          <a:latin typeface="Arial" pitchFamily="-107" charset="0"/>
          <a:ea typeface="Apple LiGothic Medium" pitchFamily="-107" charset="-120"/>
          <a:cs typeface="Apple LiGothic Medium" pitchFamily="-107" charset="-120"/>
          <a:sym typeface="Arial" pitchFamily="-107" charset="0"/>
        </a:defRPr>
      </a:lvl9pPr>
    </p:titleStyle>
    <p:bodyStyle>
      <a:lvl1pPr marL="140642" indent="-139304" algn="l" rtl="0" eaLnBrk="1" fontAlgn="base" hangingPunct="1">
        <a:lnSpc>
          <a:spcPct val="90000"/>
        </a:lnSpc>
        <a:spcBef>
          <a:spcPts val="900"/>
        </a:spcBef>
        <a:spcAft>
          <a:spcPct val="0"/>
        </a:spcAft>
        <a:buClrTx/>
        <a:buSzPct val="80000"/>
        <a:buFont typeface="Arial" panose="020B0604020202020204" pitchFamily="34" charset="0"/>
        <a:buChar char="•"/>
        <a:defRPr sz="1350">
          <a:solidFill>
            <a:schemeClr val="tx1"/>
          </a:solidFill>
          <a:latin typeface="+mn-lt"/>
          <a:ea typeface="+mn-ea"/>
          <a:cs typeface="+mn-cs"/>
          <a:sym typeface="Arial" pitchFamily="34" charset="0"/>
        </a:defRPr>
      </a:lvl1pPr>
      <a:lvl2pPr marL="289992" indent="-145331" algn="l" rtl="0" eaLnBrk="1" fontAlgn="base" hangingPunct="1">
        <a:lnSpc>
          <a:spcPct val="90000"/>
        </a:lnSpc>
        <a:spcBef>
          <a:spcPts val="300"/>
        </a:spcBef>
        <a:spcAft>
          <a:spcPct val="0"/>
        </a:spcAft>
        <a:buClrTx/>
        <a:buSzPct val="80000"/>
        <a:buFont typeface="Arial" panose="020B0604020202020204" pitchFamily="34" charset="0"/>
        <a:buChar char="•"/>
        <a:defRPr sz="1200">
          <a:solidFill>
            <a:schemeClr val="tx1"/>
          </a:solidFill>
          <a:latin typeface="+mn-lt"/>
          <a:ea typeface="+mn-ea"/>
          <a:cs typeface="+mn-cs"/>
          <a:sym typeface="Arial" pitchFamily="34" charset="0"/>
        </a:defRPr>
      </a:lvl2pPr>
      <a:lvl3pPr marL="409873" indent="-119882" algn="l" rtl="0" eaLnBrk="1" fontAlgn="base" hangingPunct="1">
        <a:lnSpc>
          <a:spcPct val="90000"/>
        </a:lnSpc>
        <a:spcBef>
          <a:spcPts val="150"/>
        </a:spcBef>
        <a:spcAft>
          <a:spcPct val="0"/>
        </a:spcAft>
        <a:buClrTx/>
        <a:buSzPct val="80000"/>
        <a:buFont typeface="Arial" panose="020B0604020202020204" pitchFamily="34" charset="0"/>
        <a:buChar char="•"/>
        <a:defRPr sz="1050">
          <a:solidFill>
            <a:schemeClr val="tx1"/>
          </a:solidFill>
          <a:latin typeface="+mn-lt"/>
          <a:ea typeface="+mn-ea"/>
          <a:cs typeface="+mn-cs"/>
          <a:sym typeface="Arial" pitchFamily="34" charset="0"/>
        </a:defRPr>
      </a:lvl3pPr>
      <a:lvl4pPr marL="529754" indent="-119882" algn="l" rtl="0" eaLnBrk="1" fontAlgn="base" hangingPunct="1">
        <a:lnSpc>
          <a:spcPct val="90000"/>
        </a:lnSpc>
        <a:spcBef>
          <a:spcPts val="150"/>
        </a:spcBef>
        <a:spcAft>
          <a:spcPct val="0"/>
        </a:spcAft>
        <a:buClrTx/>
        <a:buSzPct val="80000"/>
        <a:buFont typeface="Arial" panose="020B0604020202020204" pitchFamily="34" charset="0"/>
        <a:buChar char="•"/>
        <a:defRPr sz="1050">
          <a:solidFill>
            <a:schemeClr val="tx1"/>
          </a:solidFill>
          <a:latin typeface="+mn-lt"/>
          <a:ea typeface="+mn-ea"/>
          <a:cs typeface="+mn-cs"/>
          <a:sym typeface="Arial" pitchFamily="34" charset="0"/>
        </a:defRPr>
      </a:lvl4pPr>
      <a:lvl5pPr marL="579983" indent="-50230" algn="l" rtl="0" eaLnBrk="1" fontAlgn="base" hangingPunct="1">
        <a:lnSpc>
          <a:spcPct val="95000"/>
        </a:lnSpc>
        <a:spcBef>
          <a:spcPts val="506"/>
        </a:spcBef>
        <a:spcAft>
          <a:spcPct val="0"/>
        </a:spcAft>
        <a:buClr>
          <a:srgbClr val="FFFFFF"/>
        </a:buClr>
        <a:buSzPct val="100000"/>
        <a:buFont typeface="Arial" pitchFamily="34" charset="0"/>
        <a:buChar char="»"/>
        <a:defRPr>
          <a:solidFill>
            <a:schemeClr val="tx2"/>
          </a:solidFill>
          <a:latin typeface="+mn-lt"/>
          <a:ea typeface="+mn-ea"/>
          <a:cs typeface="+mn-cs"/>
          <a:sym typeface="Arial" pitchFamily="34" charset="0"/>
        </a:defRPr>
      </a:lvl5pPr>
      <a:lvl6pPr marL="1062186" indent="-96441" algn="l" rtl="0" eaLnBrk="1" fontAlgn="base" hangingPunct="1">
        <a:lnSpc>
          <a:spcPct val="95000"/>
        </a:lnSpc>
        <a:spcBef>
          <a:spcPts val="760"/>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6pPr>
      <a:lvl7pPr marL="1255067" indent="-96441" algn="l" rtl="0" eaLnBrk="1" fontAlgn="base" hangingPunct="1">
        <a:lnSpc>
          <a:spcPct val="95000"/>
        </a:lnSpc>
        <a:spcBef>
          <a:spcPts val="760"/>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7pPr>
      <a:lvl8pPr marL="1447949" indent="-96441" algn="l" rtl="0" eaLnBrk="1" fontAlgn="base" hangingPunct="1">
        <a:lnSpc>
          <a:spcPct val="95000"/>
        </a:lnSpc>
        <a:spcBef>
          <a:spcPts val="760"/>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8pPr>
      <a:lvl9pPr marL="1640830" indent="-96441" algn="l" rtl="0" eaLnBrk="1" fontAlgn="base" hangingPunct="1">
        <a:lnSpc>
          <a:spcPct val="95000"/>
        </a:lnSpc>
        <a:spcBef>
          <a:spcPts val="760"/>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9pPr>
    </p:bodyStyle>
    <p:otherStyle>
      <a:defPPr>
        <a:defRPr lang="en-US"/>
      </a:defPPr>
      <a:lvl1pPr marL="0" algn="l" defTabSz="192881" rtl="0" eaLnBrk="1" latinLnBrk="0" hangingPunct="1">
        <a:defRPr sz="750" kern="1200">
          <a:solidFill>
            <a:schemeClr val="tx1"/>
          </a:solidFill>
          <a:latin typeface="+mn-lt"/>
          <a:ea typeface="+mn-ea"/>
          <a:cs typeface="+mn-cs"/>
        </a:defRPr>
      </a:lvl1pPr>
      <a:lvl2pPr marL="192881" algn="l" defTabSz="192881" rtl="0" eaLnBrk="1" latinLnBrk="0" hangingPunct="1">
        <a:defRPr sz="750" kern="1200">
          <a:solidFill>
            <a:schemeClr val="tx1"/>
          </a:solidFill>
          <a:latin typeface="+mn-lt"/>
          <a:ea typeface="+mn-ea"/>
          <a:cs typeface="+mn-cs"/>
        </a:defRPr>
      </a:lvl2pPr>
      <a:lvl3pPr marL="385763" algn="l" defTabSz="192881" rtl="0" eaLnBrk="1" latinLnBrk="0" hangingPunct="1">
        <a:defRPr sz="750" kern="1200">
          <a:solidFill>
            <a:schemeClr val="tx1"/>
          </a:solidFill>
          <a:latin typeface="+mn-lt"/>
          <a:ea typeface="+mn-ea"/>
          <a:cs typeface="+mn-cs"/>
        </a:defRPr>
      </a:lvl3pPr>
      <a:lvl4pPr marL="578644" algn="l" defTabSz="192881" rtl="0" eaLnBrk="1" latinLnBrk="0" hangingPunct="1">
        <a:defRPr sz="750" kern="1200">
          <a:solidFill>
            <a:schemeClr val="tx1"/>
          </a:solidFill>
          <a:latin typeface="+mn-lt"/>
          <a:ea typeface="+mn-ea"/>
          <a:cs typeface="+mn-cs"/>
        </a:defRPr>
      </a:lvl4pPr>
      <a:lvl5pPr marL="771525" algn="l" defTabSz="192881" rtl="0" eaLnBrk="1" latinLnBrk="0" hangingPunct="1">
        <a:defRPr sz="750" kern="1200">
          <a:solidFill>
            <a:schemeClr val="tx1"/>
          </a:solidFill>
          <a:latin typeface="+mn-lt"/>
          <a:ea typeface="+mn-ea"/>
          <a:cs typeface="+mn-cs"/>
        </a:defRPr>
      </a:lvl5pPr>
      <a:lvl6pPr marL="964406" algn="l" defTabSz="192881" rtl="0" eaLnBrk="1" latinLnBrk="0" hangingPunct="1">
        <a:defRPr sz="750" kern="1200">
          <a:solidFill>
            <a:schemeClr val="tx1"/>
          </a:solidFill>
          <a:latin typeface="+mn-lt"/>
          <a:ea typeface="+mn-ea"/>
          <a:cs typeface="+mn-cs"/>
        </a:defRPr>
      </a:lvl6pPr>
      <a:lvl7pPr marL="1157288" algn="l" defTabSz="192881" rtl="0" eaLnBrk="1" latinLnBrk="0" hangingPunct="1">
        <a:defRPr sz="750" kern="1200">
          <a:solidFill>
            <a:schemeClr val="tx1"/>
          </a:solidFill>
          <a:latin typeface="+mn-lt"/>
          <a:ea typeface="+mn-ea"/>
          <a:cs typeface="+mn-cs"/>
        </a:defRPr>
      </a:lvl7pPr>
      <a:lvl8pPr marL="1350169" algn="l" defTabSz="192881" rtl="0" eaLnBrk="1" latinLnBrk="0" hangingPunct="1">
        <a:defRPr sz="750" kern="1200">
          <a:solidFill>
            <a:schemeClr val="tx1"/>
          </a:solidFill>
          <a:latin typeface="+mn-lt"/>
          <a:ea typeface="+mn-ea"/>
          <a:cs typeface="+mn-cs"/>
        </a:defRPr>
      </a:lvl8pPr>
      <a:lvl9pPr marL="1543050" algn="l" defTabSz="192881" rtl="0" eaLnBrk="1" latinLnBrk="0" hangingPunct="1">
        <a:defRPr sz="7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620">
          <p15:clr>
            <a:srgbClr val="F26B43"/>
          </p15:clr>
        </p15:guide>
        <p15:guide id="2" pos="288">
          <p15:clr>
            <a:srgbClr val="F26B43"/>
          </p15:clr>
        </p15:guide>
        <p15:guide id="3" pos="5289">
          <p15:clr>
            <a:srgbClr val="F26B43"/>
          </p15:clr>
        </p15:guide>
        <p15:guide id="4" pos="5592">
          <p15:clr>
            <a:srgbClr val="F26B43"/>
          </p15:clr>
        </p15:guide>
        <p15:guide id="5" pos="2880">
          <p15:clr>
            <a:srgbClr val="F26B43"/>
          </p15:clr>
        </p15:guide>
        <p15:guide id="6" pos="5544">
          <p15:clr>
            <a:srgbClr val="F26B43"/>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800100"/>
            <a:ext cx="8229600"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p>
        </p:txBody>
      </p:sp>
      <p:sp>
        <p:nvSpPr>
          <p:cNvPr id="1027" name="Text Placeholder 2"/>
          <p:cNvSpPr>
            <a:spLocks noGrp="1"/>
          </p:cNvSpPr>
          <p:nvPr>
            <p:ph type="body" idx="1"/>
          </p:nvPr>
        </p:nvSpPr>
        <p:spPr bwMode="auto">
          <a:xfrm>
            <a:off x="457200" y="1428750"/>
            <a:ext cx="8229600" cy="3165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4" name="Date Placeholder 3"/>
          <p:cNvSpPr>
            <a:spLocks noGrp="1"/>
          </p:cNvSpPr>
          <p:nvPr>
            <p:ph type="dt" sz="half" idx="2"/>
          </p:nvPr>
        </p:nvSpPr>
        <p:spPr>
          <a:xfrm>
            <a:off x="0" y="4869657"/>
            <a:ext cx="2133600" cy="273844"/>
          </a:xfrm>
          <a:prstGeom prst="rect">
            <a:avLst/>
          </a:prstGeom>
        </p:spPr>
        <p:txBody>
          <a:bodyPr vert="horz" lIns="91440" tIns="45720" rIns="91440" bIns="45720" rtlCol="0" anchor="ctr"/>
          <a:lstStyle>
            <a:lvl1pPr algn="l" eaLnBrk="1" fontAlgn="auto" hangingPunct="1">
              <a:spcBef>
                <a:spcPts val="0"/>
              </a:spcBef>
              <a:spcAft>
                <a:spcPts val="0"/>
              </a:spcAft>
              <a:defRPr sz="900">
                <a:solidFill>
                  <a:srgbClr val="000000">
                    <a:tint val="75000"/>
                  </a:srgbClr>
                </a:solidFill>
                <a:latin typeface="+mn-lt"/>
                <a:ea typeface="+mn-ea"/>
                <a:cs typeface="+mn-cs"/>
              </a:defRPr>
            </a:lvl1pPr>
          </a:lstStyle>
          <a:p>
            <a:pPr defTabSz="685800">
              <a:defRPr/>
            </a:pPr>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wrap="square" lIns="91440" tIns="45720" rIns="91440" bIns="45720" numCol="1" anchor="ctr" anchorCtr="0" compatLnSpc="1">
            <a:prstTxWarp prst="textNoShape">
              <a:avLst/>
            </a:prstTxWarp>
          </a:bodyPr>
          <a:lstStyle>
            <a:lvl1pPr algn="ctr" eaLnBrk="1" hangingPunct="1">
              <a:defRPr sz="900">
                <a:solidFill>
                  <a:srgbClr val="898989"/>
                </a:solidFill>
                <a:ea typeface="MS PGothic" panose="020B0600070205080204" pitchFamily="34" charset="-128"/>
                <a:cs typeface="Arial" panose="020B0604020202020204" pitchFamily="34" charset="0"/>
              </a:defRPr>
            </a:lvl1pPr>
          </a:lstStyle>
          <a:p>
            <a:pPr defTabSz="685800">
              <a:defRPr/>
            </a:pPr>
            <a:endParaRPr lang="en-US" altLang="en-US">
              <a:latin typeface="Arial" panose="020B0604020202020204" pitchFamily="34" charset="0"/>
            </a:endParaRPr>
          </a:p>
        </p:txBody>
      </p:sp>
      <p:pic>
        <p:nvPicPr>
          <p:cNvPr id="1030" name="Picture 3" descr="PowerPoint2.jpg"/>
          <p:cNvPicPr>
            <a:picLocks noChangeAspect="1"/>
          </p:cNvPicPr>
          <p:nvPr/>
        </p:nvPicPr>
        <p:blipFill>
          <a:blip r:embed="rId6">
            <a:extLst>
              <a:ext uri="{28A0092B-C50C-407E-A947-70E740481C1C}">
                <a14:useLocalDpi xmlns:a14="http://schemas.microsoft.com/office/drawing/2010/main" val="0"/>
              </a:ext>
            </a:extLst>
          </a:blip>
          <a:srcRect b="85551"/>
          <a:stretch>
            <a:fillRect/>
          </a:stretch>
        </p:blipFill>
        <p:spPr bwMode="auto">
          <a:xfrm>
            <a:off x="0" y="0"/>
            <a:ext cx="9144000" cy="763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1" name="Picture 9"/>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228600" y="571500"/>
            <a:ext cx="2908300" cy="17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2" name="Picture 12"/>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0" y="4972050"/>
            <a:ext cx="9144000" cy="17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10"/>
          <p:cNvSpPr txBox="1"/>
          <p:nvPr/>
        </p:nvSpPr>
        <p:spPr>
          <a:xfrm>
            <a:off x="304800" y="514350"/>
            <a:ext cx="4298950" cy="253916"/>
          </a:xfrm>
          <a:prstGeom prst="rect">
            <a:avLst/>
          </a:prstGeom>
          <a:noFill/>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defTabSz="685800">
              <a:defRPr/>
            </a:pPr>
            <a:r>
              <a:rPr lang="en-US" altLang="en-US" sz="1050" smtClean="0">
                <a:solidFill>
                  <a:srgbClr val="000000"/>
                </a:solidFill>
                <a:ea typeface="MS PGothic" panose="020B0600070205080204" pitchFamily="34" charset="-128"/>
              </a:rPr>
              <a:t>School of Computer Science and Mathematics</a:t>
            </a:r>
          </a:p>
        </p:txBody>
      </p:sp>
      <p:sp>
        <p:nvSpPr>
          <p:cNvPr id="12" name="Slide Number Placeholder 5"/>
          <p:cNvSpPr>
            <a:spLocks noGrp="1"/>
          </p:cNvSpPr>
          <p:nvPr>
            <p:ph type="sldNum" sz="quarter" idx="4"/>
          </p:nvPr>
        </p:nvSpPr>
        <p:spPr>
          <a:xfrm>
            <a:off x="8458200" y="4857750"/>
            <a:ext cx="685800" cy="285750"/>
          </a:xfrm>
          <a:prstGeom prst="rect">
            <a:avLst/>
          </a:prstGeom>
        </p:spPr>
        <p:txBody>
          <a:bodyPr vert="horz" wrap="square" lIns="91440" tIns="45720" rIns="91440" bIns="45720" numCol="1" anchor="t" anchorCtr="0" compatLnSpc="1">
            <a:prstTxWarp prst="textNoShape">
              <a:avLst/>
            </a:prstTxWarp>
          </a:bodyPr>
          <a:lstStyle>
            <a:lvl1pPr algn="r" eaLnBrk="1" hangingPunct="1">
              <a:defRPr sz="825">
                <a:solidFill>
                  <a:srgbClr val="FFFFFF"/>
                </a:solidFill>
                <a:ea typeface="MS PGothic" panose="020B0600070205080204" pitchFamily="34" charset="-128"/>
                <a:cs typeface="Arial" panose="020B0604020202020204" pitchFamily="34" charset="0"/>
              </a:defRPr>
            </a:lvl1pPr>
          </a:lstStyle>
          <a:p>
            <a:pPr defTabSz="685800">
              <a:defRPr/>
            </a:pPr>
            <a:endParaRPr lang="en-US" altLang="en-US" smtClean="0">
              <a:latin typeface="Arial" panose="020B0604020202020204" pitchFamily="34" charset="0"/>
            </a:endParaRPr>
          </a:p>
          <a:p>
            <a:pPr defTabSz="685800">
              <a:defRPr/>
            </a:pPr>
            <a:fld id="{98803572-D083-43A5-A2A8-FA9BC05BE25F}" type="slidenum">
              <a:rPr lang="en-US" altLang="en-US" smtClean="0">
                <a:latin typeface="Arial" panose="020B0604020202020204" pitchFamily="34" charset="0"/>
              </a:rPr>
              <a:pPr defTabSz="685800">
                <a:defRPr/>
              </a:pPr>
              <a:t>‹#›</a:t>
            </a:fld>
            <a:endParaRPr lang="en-US" altLang="en-US">
              <a:latin typeface="Arial" panose="020B0604020202020204" pitchFamily="34" charset="0"/>
            </a:endParaRPr>
          </a:p>
        </p:txBody>
      </p:sp>
    </p:spTree>
    <p:extLst>
      <p:ext uri="{BB962C8B-B14F-4D97-AF65-F5344CB8AC3E}">
        <p14:creationId xmlns:p14="http://schemas.microsoft.com/office/powerpoint/2010/main" val="2331480950"/>
      </p:ext>
    </p:extLst>
  </p:cSld>
  <p:clrMap bg1="lt1" tx1="dk1" bg2="lt2" tx2="dk2" accent1="accent1" accent2="accent2" accent3="accent3" accent4="accent4" accent5="accent5" accent6="accent6" hlink="hlink" folHlink="folHlink"/>
  <p:sldLayoutIdLst>
    <p:sldLayoutId id="2147484031" r:id="rId1"/>
    <p:sldLayoutId id="2147484036" r:id="rId2"/>
    <p:sldLayoutId id="2147484057" r:id="rId3"/>
    <p:sldLayoutId id="2147484060" r:id="rId4"/>
  </p:sldLayoutIdLst>
  <p:timing>
    <p:tnLst>
      <p:par>
        <p:cTn id="1" dur="indefinite" restart="never" nodeType="tmRoot"/>
      </p:par>
    </p:tnLst>
  </p:timing>
  <p:hf hdr="0" ftr="0" dt="0"/>
  <p:txStyles>
    <p:titleStyle>
      <a:lvl1pPr algn="ctr" rtl="0" eaLnBrk="0" fontAlgn="base" hangingPunct="0">
        <a:spcBef>
          <a:spcPct val="0"/>
        </a:spcBef>
        <a:spcAft>
          <a:spcPct val="0"/>
        </a:spcAft>
        <a:defRPr sz="3300" kern="1200">
          <a:solidFill>
            <a:schemeClr val="tx1"/>
          </a:solidFill>
          <a:latin typeface="+mj-lt"/>
          <a:ea typeface="+mj-ea"/>
          <a:cs typeface="+mj-cs"/>
        </a:defRPr>
      </a:lvl1pPr>
      <a:lvl2pPr algn="ctr" rtl="0" eaLnBrk="0" fontAlgn="base" hangingPunct="0">
        <a:spcBef>
          <a:spcPct val="0"/>
        </a:spcBef>
        <a:spcAft>
          <a:spcPct val="0"/>
        </a:spcAft>
        <a:defRPr sz="3300">
          <a:solidFill>
            <a:schemeClr val="tx1"/>
          </a:solidFill>
          <a:latin typeface="Arial" panose="020B0604020202020204" pitchFamily="34" charset="0"/>
        </a:defRPr>
      </a:lvl2pPr>
      <a:lvl3pPr algn="ctr" rtl="0" eaLnBrk="0" fontAlgn="base" hangingPunct="0">
        <a:spcBef>
          <a:spcPct val="0"/>
        </a:spcBef>
        <a:spcAft>
          <a:spcPct val="0"/>
        </a:spcAft>
        <a:defRPr sz="3300">
          <a:solidFill>
            <a:schemeClr val="tx1"/>
          </a:solidFill>
          <a:latin typeface="Arial" panose="020B0604020202020204" pitchFamily="34" charset="0"/>
        </a:defRPr>
      </a:lvl3pPr>
      <a:lvl4pPr algn="ctr" rtl="0" eaLnBrk="0" fontAlgn="base" hangingPunct="0">
        <a:spcBef>
          <a:spcPct val="0"/>
        </a:spcBef>
        <a:spcAft>
          <a:spcPct val="0"/>
        </a:spcAft>
        <a:defRPr sz="3300">
          <a:solidFill>
            <a:schemeClr val="tx1"/>
          </a:solidFill>
          <a:latin typeface="Arial" panose="020B0604020202020204" pitchFamily="34" charset="0"/>
        </a:defRPr>
      </a:lvl4pPr>
      <a:lvl5pPr algn="ctr" rtl="0" eaLnBrk="0" fontAlgn="base" hangingPunct="0">
        <a:spcBef>
          <a:spcPct val="0"/>
        </a:spcBef>
        <a:spcAft>
          <a:spcPct val="0"/>
        </a:spcAft>
        <a:defRPr sz="3300">
          <a:solidFill>
            <a:schemeClr val="tx1"/>
          </a:solidFill>
          <a:latin typeface="Arial" panose="020B0604020202020204" pitchFamily="34" charset="0"/>
        </a:defRPr>
      </a:lvl5pPr>
      <a:lvl6pPr marL="342900" algn="ctr" rtl="0" eaLnBrk="0" fontAlgn="base" hangingPunct="0">
        <a:spcBef>
          <a:spcPct val="0"/>
        </a:spcBef>
        <a:spcAft>
          <a:spcPct val="0"/>
        </a:spcAft>
        <a:defRPr sz="3300">
          <a:solidFill>
            <a:schemeClr val="tx1"/>
          </a:solidFill>
          <a:latin typeface="Arial" panose="020B0604020202020204" pitchFamily="34" charset="0"/>
        </a:defRPr>
      </a:lvl6pPr>
      <a:lvl7pPr marL="685800" algn="ctr" rtl="0" eaLnBrk="0" fontAlgn="base" hangingPunct="0">
        <a:spcBef>
          <a:spcPct val="0"/>
        </a:spcBef>
        <a:spcAft>
          <a:spcPct val="0"/>
        </a:spcAft>
        <a:defRPr sz="3300">
          <a:solidFill>
            <a:schemeClr val="tx1"/>
          </a:solidFill>
          <a:latin typeface="Arial" panose="020B0604020202020204" pitchFamily="34" charset="0"/>
        </a:defRPr>
      </a:lvl7pPr>
      <a:lvl8pPr marL="1028700" algn="ctr" rtl="0" eaLnBrk="0" fontAlgn="base" hangingPunct="0">
        <a:spcBef>
          <a:spcPct val="0"/>
        </a:spcBef>
        <a:spcAft>
          <a:spcPct val="0"/>
        </a:spcAft>
        <a:defRPr sz="3300">
          <a:solidFill>
            <a:schemeClr val="tx1"/>
          </a:solidFill>
          <a:latin typeface="Arial" panose="020B0604020202020204" pitchFamily="34" charset="0"/>
        </a:defRPr>
      </a:lvl8pPr>
      <a:lvl9pPr marL="1371600" algn="ctr" rtl="0" eaLnBrk="0" fontAlgn="base" hangingPunct="0">
        <a:spcBef>
          <a:spcPct val="0"/>
        </a:spcBef>
        <a:spcAft>
          <a:spcPct val="0"/>
        </a:spcAft>
        <a:defRPr sz="3300">
          <a:solidFill>
            <a:schemeClr val="tx1"/>
          </a:solidFill>
          <a:latin typeface="Arial" panose="020B0604020202020204" pitchFamily="34" charset="0"/>
        </a:defRPr>
      </a:lvl9pPr>
    </p:titleStyle>
    <p:bodyStyle>
      <a:lvl1pPr marL="257175" indent="-257175"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1pPr>
      <a:lvl2pPr marL="557213" indent="-214313" algn="l" rtl="0" eaLnBrk="0" fontAlgn="base" hangingPunct="0">
        <a:spcBef>
          <a:spcPct val="20000"/>
        </a:spcBef>
        <a:spcAft>
          <a:spcPct val="0"/>
        </a:spcAft>
        <a:buFont typeface="Arial" panose="020B0604020202020204" pitchFamily="34" charset="0"/>
        <a:buChar char="–"/>
        <a:defRPr sz="2100" kern="1200">
          <a:solidFill>
            <a:schemeClr val="tx1"/>
          </a:solidFill>
          <a:latin typeface="+mn-lt"/>
          <a:ea typeface="+mn-ea"/>
          <a:cs typeface="+mn-cs"/>
        </a:defRPr>
      </a:lvl2pPr>
      <a:lvl3pPr marL="857250" indent="-17145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3pPr>
      <a:lvl4pPr marL="1200150" indent="-171450" algn="l" rtl="0" eaLnBrk="0" fontAlgn="base" hangingPunct="0">
        <a:spcBef>
          <a:spcPct val="20000"/>
        </a:spcBef>
        <a:spcAft>
          <a:spcPct val="0"/>
        </a:spcAft>
        <a:buFont typeface="Arial" panose="020B0604020202020204" pitchFamily="34" charset="0"/>
        <a:buChar char="–"/>
        <a:defRPr sz="1500" kern="1200">
          <a:solidFill>
            <a:schemeClr val="tx1"/>
          </a:solidFill>
          <a:latin typeface="+mn-lt"/>
          <a:ea typeface="+mn-ea"/>
          <a:cs typeface="+mn-cs"/>
        </a:defRPr>
      </a:lvl4pPr>
      <a:lvl5pPr marL="1543050" indent="-171450" algn="l" rtl="0" eaLnBrk="0" fontAlgn="base" hangingPunct="0">
        <a:spcBef>
          <a:spcPct val="20000"/>
        </a:spcBef>
        <a:spcAft>
          <a:spcPct val="0"/>
        </a:spcAft>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800100"/>
            <a:ext cx="8229600"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Text Placeholder 2"/>
          <p:cNvSpPr>
            <a:spLocks noGrp="1"/>
          </p:cNvSpPr>
          <p:nvPr>
            <p:ph type="body" idx="1"/>
          </p:nvPr>
        </p:nvSpPr>
        <p:spPr bwMode="auto">
          <a:xfrm>
            <a:off x="457200" y="1428750"/>
            <a:ext cx="8229600" cy="3165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p:cNvSpPr>
            <a:spLocks noGrp="1"/>
          </p:cNvSpPr>
          <p:nvPr>
            <p:ph type="dt" sz="half" idx="2"/>
          </p:nvPr>
        </p:nvSpPr>
        <p:spPr>
          <a:xfrm>
            <a:off x="0" y="4869657"/>
            <a:ext cx="2133600" cy="273844"/>
          </a:xfrm>
          <a:prstGeom prst="rect">
            <a:avLst/>
          </a:prstGeom>
        </p:spPr>
        <p:txBody>
          <a:bodyPr vert="horz" lIns="91440" tIns="45720" rIns="91440" bIns="45720" rtlCol="0" anchor="ctr"/>
          <a:lstStyle>
            <a:lvl1pPr algn="l" eaLnBrk="1" fontAlgn="auto" hangingPunct="1">
              <a:spcBef>
                <a:spcPts val="0"/>
              </a:spcBef>
              <a:spcAft>
                <a:spcPts val="0"/>
              </a:spcAft>
              <a:defRPr sz="675">
                <a:solidFill>
                  <a:srgbClr val="000000">
                    <a:tint val="75000"/>
                  </a:srgbClr>
                </a:solidFill>
                <a:latin typeface="+mn-lt"/>
                <a:ea typeface="+mn-ea"/>
                <a:cs typeface="+mn-cs"/>
              </a:defRPr>
            </a:lvl1pPr>
          </a:lstStyle>
          <a:p>
            <a:pPr defTabSz="514350">
              <a:defRPr/>
            </a:pPr>
            <a:endParaRPr lang="en-US"/>
          </a:p>
        </p:txBody>
      </p:sp>
      <p:sp>
        <p:nvSpPr>
          <p:cNvPr id="5" name="Footer Placeholder 4"/>
          <p:cNvSpPr>
            <a:spLocks noGrp="1"/>
          </p:cNvSpPr>
          <p:nvPr>
            <p:ph type="ftr" sz="quarter" idx="3"/>
          </p:nvPr>
        </p:nvSpPr>
        <p:spPr>
          <a:xfrm>
            <a:off x="3124200" y="4767264"/>
            <a:ext cx="2895600" cy="273844"/>
          </a:xfrm>
          <a:prstGeom prst="rect">
            <a:avLst/>
          </a:prstGeom>
        </p:spPr>
        <p:txBody>
          <a:bodyPr vert="horz" wrap="square" lIns="91440" tIns="45720" rIns="91440" bIns="45720" numCol="1" anchor="ctr" anchorCtr="0" compatLnSpc="1">
            <a:prstTxWarp prst="textNoShape">
              <a:avLst/>
            </a:prstTxWarp>
          </a:bodyPr>
          <a:lstStyle>
            <a:lvl1pPr algn="ctr" eaLnBrk="1" hangingPunct="1">
              <a:defRPr sz="675">
                <a:solidFill>
                  <a:srgbClr val="898989"/>
                </a:solidFill>
                <a:ea typeface="MS PGothic" panose="020B0600070205080204" pitchFamily="34" charset="-128"/>
                <a:cs typeface="Arial" panose="020B0604020202020204" pitchFamily="34" charset="0"/>
              </a:defRPr>
            </a:lvl1pPr>
          </a:lstStyle>
          <a:p>
            <a:pPr defTabSz="514350">
              <a:defRPr/>
            </a:pPr>
            <a:endParaRPr lang="en-US" altLang="en-US"/>
          </a:p>
        </p:txBody>
      </p:sp>
      <p:pic>
        <p:nvPicPr>
          <p:cNvPr id="1030" name="Picture 3" descr="PowerPoint2.jpg"/>
          <p:cNvPicPr>
            <a:picLocks noChangeAspect="1"/>
          </p:cNvPicPr>
          <p:nvPr/>
        </p:nvPicPr>
        <p:blipFill>
          <a:blip r:embed="rId3">
            <a:extLst>
              <a:ext uri="{28A0092B-C50C-407E-A947-70E740481C1C}">
                <a14:useLocalDpi xmlns:a14="http://schemas.microsoft.com/office/drawing/2010/main" val="0"/>
              </a:ext>
            </a:extLst>
          </a:blip>
          <a:srcRect b="85551"/>
          <a:stretch>
            <a:fillRect/>
          </a:stretch>
        </p:blipFill>
        <p:spPr bwMode="auto">
          <a:xfrm>
            <a:off x="0" y="1"/>
            <a:ext cx="9144000" cy="763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1" name="Picture 9"/>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28600" y="571500"/>
            <a:ext cx="2908300" cy="17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2" name="Picture 1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4972050"/>
            <a:ext cx="9144000" cy="17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10"/>
          <p:cNvSpPr txBox="1"/>
          <p:nvPr/>
        </p:nvSpPr>
        <p:spPr>
          <a:xfrm>
            <a:off x="304800" y="514350"/>
            <a:ext cx="4298950" cy="213585"/>
          </a:xfrm>
          <a:prstGeom prst="rect">
            <a:avLst/>
          </a:prstGeom>
          <a:noFill/>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defTabSz="514350">
              <a:defRPr/>
            </a:pPr>
            <a:r>
              <a:rPr lang="en-US" altLang="en-US" sz="788">
                <a:solidFill>
                  <a:srgbClr val="000000"/>
                </a:solidFill>
                <a:ea typeface="MS PGothic" panose="020B0600070205080204" pitchFamily="34" charset="-128"/>
              </a:rPr>
              <a:t>School of Computer Science and Mathematics</a:t>
            </a:r>
          </a:p>
        </p:txBody>
      </p:sp>
      <p:sp>
        <p:nvSpPr>
          <p:cNvPr id="12" name="Slide Number Placeholder 5"/>
          <p:cNvSpPr>
            <a:spLocks noGrp="1"/>
          </p:cNvSpPr>
          <p:nvPr>
            <p:ph type="sldNum" sz="quarter" idx="4"/>
          </p:nvPr>
        </p:nvSpPr>
        <p:spPr>
          <a:xfrm>
            <a:off x="8458200" y="4857750"/>
            <a:ext cx="685800" cy="285750"/>
          </a:xfrm>
          <a:prstGeom prst="rect">
            <a:avLst/>
          </a:prstGeom>
        </p:spPr>
        <p:txBody>
          <a:bodyPr vert="horz" wrap="square" lIns="91440" tIns="45720" rIns="91440" bIns="45720" numCol="1" anchor="t" anchorCtr="0" compatLnSpc="1">
            <a:prstTxWarp prst="textNoShape">
              <a:avLst/>
            </a:prstTxWarp>
          </a:bodyPr>
          <a:lstStyle>
            <a:lvl1pPr algn="r" eaLnBrk="1" hangingPunct="1">
              <a:defRPr sz="619">
                <a:solidFill>
                  <a:srgbClr val="FFFFFF"/>
                </a:solidFill>
                <a:ea typeface="MS PGothic" panose="020B0600070205080204" pitchFamily="34" charset="-128"/>
                <a:cs typeface="Arial" panose="020B0604020202020204" pitchFamily="34" charset="0"/>
              </a:defRPr>
            </a:lvl1pPr>
          </a:lstStyle>
          <a:p>
            <a:pPr defTabSz="514350">
              <a:defRPr/>
            </a:pPr>
            <a:endParaRPr lang="en-US" altLang="en-US" smtClean="0"/>
          </a:p>
          <a:p>
            <a:pPr defTabSz="514350">
              <a:defRPr/>
            </a:pPr>
            <a:fld id="{98803572-D083-43A5-A2A8-FA9BC05BE25F}" type="slidenum">
              <a:rPr lang="en-US" altLang="en-US" smtClean="0"/>
              <a:pPr defTabSz="514350">
                <a:defRPr/>
              </a:pPr>
              <a:t>‹#›</a:t>
            </a:fld>
            <a:endParaRPr lang="en-US" altLang="en-US"/>
          </a:p>
        </p:txBody>
      </p:sp>
    </p:spTree>
    <p:extLst>
      <p:ext uri="{BB962C8B-B14F-4D97-AF65-F5344CB8AC3E}">
        <p14:creationId xmlns:p14="http://schemas.microsoft.com/office/powerpoint/2010/main" val="2557121105"/>
      </p:ext>
    </p:extLst>
  </p:cSld>
  <p:clrMap bg1="lt1" tx1="dk1" bg2="lt2" tx2="dk2" accent1="accent1" accent2="accent2" accent3="accent3" accent4="accent4" accent5="accent5" accent6="accent6" hlink="hlink" folHlink="folHlink"/>
  <p:sldLayoutIdLst>
    <p:sldLayoutId id="2147484059" r:id="rId1"/>
  </p:sldLayoutIdLst>
  <p:hf hdr="0" ftr="0" dt="0"/>
  <p:txStyles>
    <p:titleStyle>
      <a:lvl1pPr algn="ctr" rtl="0" eaLnBrk="0" fontAlgn="base" hangingPunct="0">
        <a:spcBef>
          <a:spcPct val="0"/>
        </a:spcBef>
        <a:spcAft>
          <a:spcPct val="0"/>
        </a:spcAft>
        <a:defRPr sz="2475" kern="1200">
          <a:solidFill>
            <a:schemeClr val="tx1"/>
          </a:solidFill>
          <a:latin typeface="+mj-lt"/>
          <a:ea typeface="+mj-ea"/>
          <a:cs typeface="+mj-cs"/>
        </a:defRPr>
      </a:lvl1pPr>
      <a:lvl2pPr algn="ctr" rtl="0" eaLnBrk="0" fontAlgn="base" hangingPunct="0">
        <a:spcBef>
          <a:spcPct val="0"/>
        </a:spcBef>
        <a:spcAft>
          <a:spcPct val="0"/>
        </a:spcAft>
        <a:defRPr sz="2475">
          <a:solidFill>
            <a:schemeClr val="tx1"/>
          </a:solidFill>
          <a:latin typeface="Arial" panose="020B0604020202020204" pitchFamily="34" charset="0"/>
        </a:defRPr>
      </a:lvl2pPr>
      <a:lvl3pPr algn="ctr" rtl="0" eaLnBrk="0" fontAlgn="base" hangingPunct="0">
        <a:spcBef>
          <a:spcPct val="0"/>
        </a:spcBef>
        <a:spcAft>
          <a:spcPct val="0"/>
        </a:spcAft>
        <a:defRPr sz="2475">
          <a:solidFill>
            <a:schemeClr val="tx1"/>
          </a:solidFill>
          <a:latin typeface="Arial" panose="020B0604020202020204" pitchFamily="34" charset="0"/>
        </a:defRPr>
      </a:lvl3pPr>
      <a:lvl4pPr algn="ctr" rtl="0" eaLnBrk="0" fontAlgn="base" hangingPunct="0">
        <a:spcBef>
          <a:spcPct val="0"/>
        </a:spcBef>
        <a:spcAft>
          <a:spcPct val="0"/>
        </a:spcAft>
        <a:defRPr sz="2475">
          <a:solidFill>
            <a:schemeClr val="tx1"/>
          </a:solidFill>
          <a:latin typeface="Arial" panose="020B0604020202020204" pitchFamily="34" charset="0"/>
        </a:defRPr>
      </a:lvl4pPr>
      <a:lvl5pPr algn="ctr" rtl="0" eaLnBrk="0" fontAlgn="base" hangingPunct="0">
        <a:spcBef>
          <a:spcPct val="0"/>
        </a:spcBef>
        <a:spcAft>
          <a:spcPct val="0"/>
        </a:spcAft>
        <a:defRPr sz="2475">
          <a:solidFill>
            <a:schemeClr val="tx1"/>
          </a:solidFill>
          <a:latin typeface="Arial" panose="020B0604020202020204" pitchFamily="34" charset="0"/>
        </a:defRPr>
      </a:lvl5pPr>
      <a:lvl6pPr marL="257175" algn="ctr" rtl="0" eaLnBrk="0" fontAlgn="base" hangingPunct="0">
        <a:spcBef>
          <a:spcPct val="0"/>
        </a:spcBef>
        <a:spcAft>
          <a:spcPct val="0"/>
        </a:spcAft>
        <a:defRPr sz="2475">
          <a:solidFill>
            <a:schemeClr val="tx1"/>
          </a:solidFill>
          <a:latin typeface="Arial" panose="020B0604020202020204" pitchFamily="34" charset="0"/>
        </a:defRPr>
      </a:lvl6pPr>
      <a:lvl7pPr marL="514350" algn="ctr" rtl="0" eaLnBrk="0" fontAlgn="base" hangingPunct="0">
        <a:spcBef>
          <a:spcPct val="0"/>
        </a:spcBef>
        <a:spcAft>
          <a:spcPct val="0"/>
        </a:spcAft>
        <a:defRPr sz="2475">
          <a:solidFill>
            <a:schemeClr val="tx1"/>
          </a:solidFill>
          <a:latin typeface="Arial" panose="020B0604020202020204" pitchFamily="34" charset="0"/>
        </a:defRPr>
      </a:lvl7pPr>
      <a:lvl8pPr marL="771525" algn="ctr" rtl="0" eaLnBrk="0" fontAlgn="base" hangingPunct="0">
        <a:spcBef>
          <a:spcPct val="0"/>
        </a:spcBef>
        <a:spcAft>
          <a:spcPct val="0"/>
        </a:spcAft>
        <a:defRPr sz="2475">
          <a:solidFill>
            <a:schemeClr val="tx1"/>
          </a:solidFill>
          <a:latin typeface="Arial" panose="020B0604020202020204" pitchFamily="34" charset="0"/>
        </a:defRPr>
      </a:lvl8pPr>
      <a:lvl9pPr marL="1028700" algn="ctr" rtl="0" eaLnBrk="0" fontAlgn="base" hangingPunct="0">
        <a:spcBef>
          <a:spcPct val="0"/>
        </a:spcBef>
        <a:spcAft>
          <a:spcPct val="0"/>
        </a:spcAft>
        <a:defRPr sz="2475">
          <a:solidFill>
            <a:schemeClr val="tx1"/>
          </a:solidFill>
          <a:latin typeface="Arial" panose="020B0604020202020204" pitchFamily="34" charset="0"/>
        </a:defRPr>
      </a:lvl9pPr>
    </p:titleStyle>
    <p:bodyStyle>
      <a:lvl1pPr marL="192881" indent="-192881"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1pPr>
      <a:lvl2pPr marL="417910" indent="-160735" algn="l" rtl="0" eaLnBrk="0" fontAlgn="base" hangingPunct="0">
        <a:spcBef>
          <a:spcPct val="20000"/>
        </a:spcBef>
        <a:spcAft>
          <a:spcPct val="0"/>
        </a:spcAft>
        <a:buFont typeface="Arial" panose="020B0604020202020204" pitchFamily="34" charset="0"/>
        <a:buChar char="–"/>
        <a:defRPr sz="1575" kern="1200">
          <a:solidFill>
            <a:schemeClr val="tx1"/>
          </a:solidFill>
          <a:latin typeface="+mn-lt"/>
          <a:ea typeface="+mn-ea"/>
          <a:cs typeface="+mn-cs"/>
        </a:defRPr>
      </a:lvl2pPr>
      <a:lvl3pPr marL="642938" indent="-128588" algn="l" rtl="0" eaLnBrk="0" fontAlgn="base" hangingPunct="0">
        <a:spcBef>
          <a:spcPct val="20000"/>
        </a:spcBef>
        <a:spcAft>
          <a:spcPct val="0"/>
        </a:spcAft>
        <a:buFont typeface="Arial" panose="020B0604020202020204" pitchFamily="34" charset="0"/>
        <a:buChar char="•"/>
        <a:defRPr sz="1350" kern="1200">
          <a:solidFill>
            <a:schemeClr val="tx1"/>
          </a:solidFill>
          <a:latin typeface="+mn-lt"/>
          <a:ea typeface="+mn-ea"/>
          <a:cs typeface="+mn-cs"/>
        </a:defRPr>
      </a:lvl3pPr>
      <a:lvl4pPr marL="900113" indent="-128588" algn="l" rtl="0" eaLnBrk="0" fontAlgn="base" hangingPunct="0">
        <a:spcBef>
          <a:spcPct val="20000"/>
        </a:spcBef>
        <a:spcAft>
          <a:spcPct val="0"/>
        </a:spcAft>
        <a:buFont typeface="Arial" panose="020B0604020202020204" pitchFamily="34" charset="0"/>
        <a:buChar char="–"/>
        <a:defRPr sz="1125" kern="1200">
          <a:solidFill>
            <a:schemeClr val="tx1"/>
          </a:solidFill>
          <a:latin typeface="+mn-lt"/>
          <a:ea typeface="+mn-ea"/>
          <a:cs typeface="+mn-cs"/>
        </a:defRPr>
      </a:lvl4pPr>
      <a:lvl5pPr marL="1157288" indent="-128588" algn="l" rtl="0" eaLnBrk="0" fontAlgn="base" hangingPunct="0">
        <a:spcBef>
          <a:spcPct val="20000"/>
        </a:spcBef>
        <a:spcAft>
          <a:spcPct val="0"/>
        </a:spcAft>
        <a:buFont typeface="Arial" panose="020B0604020202020204" pitchFamily="34" charset="0"/>
        <a:buChar char="»"/>
        <a:defRPr sz="1125" kern="1200">
          <a:solidFill>
            <a:schemeClr val="tx1"/>
          </a:solidFill>
          <a:latin typeface="+mn-lt"/>
          <a:ea typeface="+mn-ea"/>
          <a:cs typeface="+mn-cs"/>
        </a:defRPr>
      </a:lvl5pPr>
      <a:lvl6pPr marL="1414463"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6pPr>
      <a:lvl7pPr marL="1671638"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7pPr>
      <a:lvl8pPr marL="1928813"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8pPr>
      <a:lvl9pPr marL="2185988"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9pPr>
    </p:bodyStyle>
    <p:otherStyle>
      <a:defPPr>
        <a:defRPr lang="en-US"/>
      </a:defPPr>
      <a:lvl1pPr marL="0" algn="l" defTabSz="514350" rtl="0" eaLnBrk="1" latinLnBrk="0" hangingPunct="1">
        <a:defRPr sz="1013" kern="1200">
          <a:solidFill>
            <a:schemeClr val="tx1"/>
          </a:solidFill>
          <a:latin typeface="+mn-lt"/>
          <a:ea typeface="+mn-ea"/>
          <a:cs typeface="+mn-cs"/>
        </a:defRPr>
      </a:lvl1pPr>
      <a:lvl2pPr marL="257175" algn="l" defTabSz="514350" rtl="0" eaLnBrk="1" latinLnBrk="0" hangingPunct="1">
        <a:defRPr sz="1013" kern="1200">
          <a:solidFill>
            <a:schemeClr val="tx1"/>
          </a:solidFill>
          <a:latin typeface="+mn-lt"/>
          <a:ea typeface="+mn-ea"/>
          <a:cs typeface="+mn-cs"/>
        </a:defRPr>
      </a:lvl2pPr>
      <a:lvl3pPr marL="514350" algn="l" defTabSz="514350" rtl="0" eaLnBrk="1" latinLnBrk="0" hangingPunct="1">
        <a:defRPr sz="1013" kern="1200">
          <a:solidFill>
            <a:schemeClr val="tx1"/>
          </a:solidFill>
          <a:latin typeface="+mn-lt"/>
          <a:ea typeface="+mn-ea"/>
          <a:cs typeface="+mn-cs"/>
        </a:defRPr>
      </a:lvl3pPr>
      <a:lvl4pPr marL="771525" algn="l" defTabSz="514350" rtl="0" eaLnBrk="1" latinLnBrk="0" hangingPunct="1">
        <a:defRPr sz="1013" kern="1200">
          <a:solidFill>
            <a:schemeClr val="tx1"/>
          </a:solidFill>
          <a:latin typeface="+mn-lt"/>
          <a:ea typeface="+mn-ea"/>
          <a:cs typeface="+mn-cs"/>
        </a:defRPr>
      </a:lvl4pPr>
      <a:lvl5pPr marL="1028700" algn="l" defTabSz="514350" rtl="0" eaLnBrk="1" latinLnBrk="0" hangingPunct="1">
        <a:defRPr sz="1013" kern="1200">
          <a:solidFill>
            <a:schemeClr val="tx1"/>
          </a:solidFill>
          <a:latin typeface="+mn-lt"/>
          <a:ea typeface="+mn-ea"/>
          <a:cs typeface="+mn-cs"/>
        </a:defRPr>
      </a:lvl5pPr>
      <a:lvl6pPr marL="1285875" algn="l" defTabSz="514350" rtl="0" eaLnBrk="1" latinLnBrk="0" hangingPunct="1">
        <a:defRPr sz="1013" kern="1200">
          <a:solidFill>
            <a:schemeClr val="tx1"/>
          </a:solidFill>
          <a:latin typeface="+mn-lt"/>
          <a:ea typeface="+mn-ea"/>
          <a:cs typeface="+mn-cs"/>
        </a:defRPr>
      </a:lvl6pPr>
      <a:lvl7pPr marL="1543050" algn="l" defTabSz="514350" rtl="0" eaLnBrk="1" latinLnBrk="0" hangingPunct="1">
        <a:defRPr sz="1013" kern="1200">
          <a:solidFill>
            <a:schemeClr val="tx1"/>
          </a:solidFill>
          <a:latin typeface="+mn-lt"/>
          <a:ea typeface="+mn-ea"/>
          <a:cs typeface="+mn-cs"/>
        </a:defRPr>
      </a:lvl7pPr>
      <a:lvl8pPr marL="1800225" algn="l" defTabSz="514350" rtl="0" eaLnBrk="1" latinLnBrk="0" hangingPunct="1">
        <a:defRPr sz="1013" kern="1200">
          <a:solidFill>
            <a:schemeClr val="tx1"/>
          </a:solidFill>
          <a:latin typeface="+mn-lt"/>
          <a:ea typeface="+mn-ea"/>
          <a:cs typeface="+mn-cs"/>
        </a:defRPr>
      </a:lvl8pPr>
      <a:lvl9pPr marL="2057400" algn="l" defTabSz="514350" rtl="0" eaLnBrk="1" latinLnBrk="0" hangingPunct="1">
        <a:defRPr sz="1013"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8" name="Rectangle 1"/>
          <p:cNvSpPr>
            <a:spLocks noGrp="1" noChangeArrowheads="1"/>
          </p:cNvSpPr>
          <p:nvPr>
            <p:ph type="title"/>
          </p:nvPr>
        </p:nvSpPr>
        <p:spPr bwMode="auto">
          <a:xfrm>
            <a:off x="457201" y="769144"/>
            <a:ext cx="8226425" cy="57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ctr" anchorCtr="0" compatLnSpc="1">
            <a:prstTxWarp prst="textNoShape">
              <a:avLst/>
            </a:prstTxWarp>
          </a:bodyPr>
          <a:lstStyle/>
          <a:p>
            <a:pPr lvl="0"/>
            <a:r>
              <a:rPr lang="en-GB" altLang="en-US"/>
              <a:t>Click to edit the title text format</a:t>
            </a:r>
          </a:p>
        </p:txBody>
      </p:sp>
      <p:sp>
        <p:nvSpPr>
          <p:cNvPr id="4099" name="Rectangle 2"/>
          <p:cNvSpPr>
            <a:spLocks noGrp="1" noChangeArrowheads="1"/>
          </p:cNvSpPr>
          <p:nvPr>
            <p:ph type="body" idx="1"/>
          </p:nvPr>
        </p:nvSpPr>
        <p:spPr bwMode="auto">
          <a:xfrm>
            <a:off x="457201" y="1428750"/>
            <a:ext cx="8226425" cy="316349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t" anchorCtr="0" compatLnSpc="1">
            <a:prstTxWarp prst="textNoShape">
              <a:avLst/>
            </a:prstTxWarp>
          </a:bodyPr>
          <a:lstStyle/>
          <a:p>
            <a:pPr lvl="0"/>
            <a:r>
              <a:rPr lang="en-GB" altLang="en-US"/>
              <a:t>Click to edit the outline text format</a:t>
            </a:r>
          </a:p>
          <a:p>
            <a:pPr lvl="1"/>
            <a:r>
              <a:rPr lang="en-GB" altLang="en-US"/>
              <a:t>Second Outline Level</a:t>
            </a:r>
          </a:p>
          <a:p>
            <a:pPr lvl="2"/>
            <a:r>
              <a:rPr lang="en-GB" altLang="en-US"/>
              <a:t>Third Outline Level</a:t>
            </a:r>
          </a:p>
          <a:p>
            <a:pPr lvl="3"/>
            <a:r>
              <a:rPr lang="en-GB" altLang="en-US"/>
              <a:t>Fourth Outline Level</a:t>
            </a:r>
          </a:p>
          <a:p>
            <a:pPr lvl="4"/>
            <a:r>
              <a:rPr lang="en-GB" altLang="en-US"/>
              <a:t>Fifth Outline Level</a:t>
            </a:r>
          </a:p>
          <a:p>
            <a:pPr lvl="4"/>
            <a:r>
              <a:rPr lang="en-GB" altLang="en-US"/>
              <a:t>Sixth Outline Level</a:t>
            </a:r>
          </a:p>
          <a:p>
            <a:pPr lvl="4"/>
            <a:r>
              <a:rPr lang="en-GB" altLang="en-US"/>
              <a:t>Seventh Outline Level</a:t>
            </a:r>
          </a:p>
          <a:p>
            <a:pPr lvl="4"/>
            <a:r>
              <a:rPr lang="en-GB" altLang="en-US"/>
              <a:t>Eighth Outline Level</a:t>
            </a:r>
          </a:p>
          <a:p>
            <a:pPr lvl="4"/>
            <a:r>
              <a:rPr lang="en-GB" altLang="en-US"/>
              <a:t>Ninth Outline Level</a:t>
            </a:r>
          </a:p>
        </p:txBody>
      </p:sp>
      <p:sp>
        <p:nvSpPr>
          <p:cNvPr id="2051" name="Rectangle 3"/>
          <p:cNvSpPr>
            <a:spLocks noGrp="1" noChangeArrowheads="1"/>
          </p:cNvSpPr>
          <p:nvPr>
            <p:ph type="dt"/>
          </p:nvPr>
        </p:nvSpPr>
        <p:spPr bwMode="auto">
          <a:xfrm>
            <a:off x="1" y="4869656"/>
            <a:ext cx="2130425" cy="2714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ctr" anchorCtr="0" compatLnSpc="1">
            <a:prstTxWarp prst="textNoShape">
              <a:avLst/>
            </a:prstTxWarp>
          </a:bodyPr>
          <a:lstStyle>
            <a:lvl1pPr defTabSz="257175" eaLnBrk="1" hangingPunct="1">
              <a:buClrTx/>
              <a:buSzPct val="100000"/>
              <a:buFontTx/>
              <a:buNone/>
              <a:tabLst>
                <a:tab pos="407194" algn="l"/>
                <a:tab pos="814388" algn="l"/>
              </a:tabLst>
              <a:defRPr sz="675">
                <a:solidFill>
                  <a:srgbClr val="898989"/>
                </a:solidFill>
                <a:latin typeface="Arial"/>
                <a:ea typeface="MS Gothic"/>
                <a:cs typeface="Lucida Sans Unicode" panose="020B0602030504020204" pitchFamily="34" charset="0"/>
              </a:defRPr>
            </a:lvl1pPr>
          </a:lstStyle>
          <a:p>
            <a:pPr>
              <a:defRPr/>
            </a:pPr>
            <a:endParaRPr lang="en-US" altLang="en-US"/>
          </a:p>
        </p:txBody>
      </p:sp>
      <p:sp>
        <p:nvSpPr>
          <p:cNvPr id="8197" name="Text Box 4"/>
          <p:cNvSpPr txBox="1">
            <a:spLocks noChangeArrowheads="1"/>
          </p:cNvSpPr>
          <p:nvPr/>
        </p:nvSpPr>
        <p:spPr bwMode="auto">
          <a:xfrm>
            <a:off x="3124200" y="4767263"/>
            <a:ext cx="2895600" cy="2738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defTabSz="342900">
              <a:defRPr>
                <a:solidFill>
                  <a:schemeClr val="tx1"/>
                </a:solidFill>
                <a:latin typeface="Arial" panose="020B0604020202020204" pitchFamily="34" charset="0"/>
                <a:ea typeface="Geneva"/>
                <a:cs typeface="Geneva"/>
              </a:defRPr>
            </a:lvl1pPr>
            <a:lvl2pPr marL="742950" indent="-285750" defTabSz="342900">
              <a:defRPr>
                <a:solidFill>
                  <a:schemeClr val="tx1"/>
                </a:solidFill>
                <a:latin typeface="Arial" panose="020B0604020202020204" pitchFamily="34" charset="0"/>
                <a:ea typeface="Geneva"/>
                <a:cs typeface="Geneva"/>
              </a:defRPr>
            </a:lvl2pPr>
            <a:lvl3pPr marL="1143000" indent="-228600" defTabSz="342900">
              <a:defRPr>
                <a:solidFill>
                  <a:schemeClr val="tx1"/>
                </a:solidFill>
                <a:latin typeface="Arial" panose="020B0604020202020204" pitchFamily="34" charset="0"/>
                <a:ea typeface="Geneva"/>
                <a:cs typeface="Geneva"/>
              </a:defRPr>
            </a:lvl3pPr>
            <a:lvl4pPr marL="1600200" indent="-228600" defTabSz="342900">
              <a:defRPr>
                <a:solidFill>
                  <a:schemeClr val="tx1"/>
                </a:solidFill>
                <a:latin typeface="Arial" panose="020B0604020202020204" pitchFamily="34" charset="0"/>
                <a:ea typeface="Geneva"/>
                <a:cs typeface="Geneva"/>
              </a:defRPr>
            </a:lvl4pPr>
            <a:lvl5pPr marL="2057400" indent="-228600" defTabSz="342900">
              <a:defRPr>
                <a:solidFill>
                  <a:schemeClr val="tx1"/>
                </a:solidFill>
                <a:latin typeface="Arial" panose="020B0604020202020204" pitchFamily="34" charset="0"/>
                <a:ea typeface="Geneva"/>
                <a:cs typeface="Geneva"/>
              </a:defRPr>
            </a:lvl5pPr>
            <a:lvl6pPr marL="2514600" indent="-228600" defTabSz="342900" eaLnBrk="0" fontAlgn="base" hangingPunct="0">
              <a:spcBef>
                <a:spcPct val="0"/>
              </a:spcBef>
              <a:spcAft>
                <a:spcPct val="0"/>
              </a:spcAft>
              <a:defRPr>
                <a:solidFill>
                  <a:schemeClr val="tx1"/>
                </a:solidFill>
                <a:latin typeface="Arial" panose="020B0604020202020204" pitchFamily="34" charset="0"/>
                <a:ea typeface="Geneva"/>
                <a:cs typeface="Geneva"/>
              </a:defRPr>
            </a:lvl6pPr>
            <a:lvl7pPr marL="2971800" indent="-228600" defTabSz="342900" eaLnBrk="0" fontAlgn="base" hangingPunct="0">
              <a:spcBef>
                <a:spcPct val="0"/>
              </a:spcBef>
              <a:spcAft>
                <a:spcPct val="0"/>
              </a:spcAft>
              <a:defRPr>
                <a:solidFill>
                  <a:schemeClr val="tx1"/>
                </a:solidFill>
                <a:latin typeface="Arial" panose="020B0604020202020204" pitchFamily="34" charset="0"/>
                <a:ea typeface="Geneva"/>
                <a:cs typeface="Geneva"/>
              </a:defRPr>
            </a:lvl7pPr>
            <a:lvl8pPr marL="3429000" indent="-228600" defTabSz="342900" eaLnBrk="0" fontAlgn="base" hangingPunct="0">
              <a:spcBef>
                <a:spcPct val="0"/>
              </a:spcBef>
              <a:spcAft>
                <a:spcPct val="0"/>
              </a:spcAft>
              <a:defRPr>
                <a:solidFill>
                  <a:schemeClr val="tx1"/>
                </a:solidFill>
                <a:latin typeface="Arial" panose="020B0604020202020204" pitchFamily="34" charset="0"/>
                <a:ea typeface="Geneva"/>
                <a:cs typeface="Geneva"/>
              </a:defRPr>
            </a:lvl8pPr>
            <a:lvl9pPr marL="3886200" indent="-228600" defTabSz="342900" eaLnBrk="0" fontAlgn="base" hangingPunct="0">
              <a:spcBef>
                <a:spcPct val="0"/>
              </a:spcBef>
              <a:spcAft>
                <a:spcPct val="0"/>
              </a:spcAft>
              <a:defRPr>
                <a:solidFill>
                  <a:schemeClr val="tx1"/>
                </a:solidFill>
                <a:latin typeface="Arial" panose="020B0604020202020204" pitchFamily="34" charset="0"/>
                <a:ea typeface="Geneva"/>
                <a:cs typeface="Geneva"/>
              </a:defRPr>
            </a:lvl9pPr>
          </a:lstStyle>
          <a:p>
            <a:pPr eaLnBrk="1" hangingPunct="1">
              <a:buClr>
                <a:srgbClr val="000000"/>
              </a:buClr>
              <a:buSzPct val="100000"/>
              <a:buFont typeface="Times New Roman" panose="02020603050405020304" pitchFamily="18" charset="0"/>
              <a:buNone/>
              <a:defRPr/>
            </a:pPr>
            <a:endParaRPr lang="en-US" altLang="en-US">
              <a:solidFill>
                <a:srgbClr val="000000"/>
              </a:solidFill>
              <a:ea typeface="MS Gothic" panose="020B0609070205080204" pitchFamily="49" charset="-128"/>
              <a:cs typeface="Arial" panose="020B0604020202020204" pitchFamily="34" charset="0"/>
            </a:endParaRPr>
          </a:p>
        </p:txBody>
      </p:sp>
      <p:pic>
        <p:nvPicPr>
          <p:cNvPr id="4102" name="Picture 5" descr="PowerPoint2.jpg"/>
          <p:cNvPicPr>
            <a:picLocks noChangeAspect="1" noChangeArrowheads="1"/>
          </p:cNvPicPr>
          <p:nvPr/>
        </p:nvPicPr>
        <p:blipFill>
          <a:blip r:embed="rId4" cstate="print">
            <a:extLst>
              <a:ext uri="{28A0092B-C50C-407E-A947-70E740481C1C}">
                <a14:useLocalDpi xmlns:a14="http://schemas.microsoft.com/office/drawing/2010/main" val="0"/>
              </a:ext>
            </a:extLst>
          </a:blip>
          <a:srcRect b="85561"/>
          <a:stretch>
            <a:fillRect/>
          </a:stretch>
        </p:blipFill>
        <p:spPr bwMode="auto">
          <a:xfrm>
            <a:off x="0" y="0"/>
            <a:ext cx="9144000" cy="763191"/>
          </a:xfrm>
          <a:prstGeom prst="rect">
            <a:avLst/>
          </a:prstGeom>
          <a:noFill/>
          <a:ln>
            <a:noFill/>
          </a:ln>
          <a:effectLst/>
          <a:extLst>
            <a:ext uri="{909E8E84-426E-40DD-AFC4-6F175D3DCCD1}">
              <a14:hiddenFill xmlns:a14="http://schemas.microsoft.com/office/drawing/2010/main">
                <a:blipFill dpi="0" rotWithShape="0">
                  <a:blip/>
                  <a:srcRect b="85561"/>
                  <a:stretch>
                    <a:fillRect/>
                  </a:stretch>
                </a:blip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4103"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8600" y="571500"/>
            <a:ext cx="2908300" cy="17145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4104"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4972050"/>
            <a:ext cx="9144000" cy="17145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056" name="Text Box 8"/>
          <p:cNvSpPr txBox="1">
            <a:spLocks noChangeArrowheads="1"/>
          </p:cNvSpPr>
          <p:nvPr/>
        </p:nvSpPr>
        <p:spPr bwMode="auto">
          <a:xfrm>
            <a:off x="304800" y="514350"/>
            <a:ext cx="4298950" cy="1744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625" tIns="26325" rIns="50625" bIns="26325">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panose="020B0604020202020204" pitchFamily="34"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panose="020B0604020202020204" pitchFamily="34"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panose="020B0604020202020204" pitchFamily="34"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panose="020B0604020202020204" pitchFamily="34"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panose="020B0604020202020204" pitchFamily="34" charset="0"/>
              </a:defRPr>
            </a:lvl5pPr>
            <a:lvl6pPr marL="2514600" indent="-228600"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panose="020B0604020202020204" pitchFamily="34" charset="0"/>
              </a:defRPr>
            </a:lvl6pPr>
            <a:lvl7pPr marL="2971800" indent="-228600"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panose="020B0604020202020204" pitchFamily="34" charset="0"/>
              </a:defRPr>
            </a:lvl7pPr>
            <a:lvl8pPr marL="3429000" indent="-228600"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panose="020B0604020202020204" pitchFamily="34" charset="0"/>
              </a:defRPr>
            </a:lvl8pPr>
            <a:lvl9pPr marL="3886200" indent="-228600"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panose="020B0604020202020204" pitchFamily="34" charset="0"/>
              </a:defRPr>
            </a:lvl9pPr>
          </a:lstStyle>
          <a:p>
            <a:pPr defTabSz="257175" eaLnBrk="1" hangingPunct="1">
              <a:buSzPct val="100000"/>
              <a:defRPr/>
            </a:pPr>
            <a:r>
              <a:rPr lang="en-US" altLang="en-US" sz="788">
                <a:ea typeface="MS Gothic"/>
              </a:rPr>
              <a:t>School of Computer Science and Mathematics</a:t>
            </a:r>
          </a:p>
        </p:txBody>
      </p:sp>
      <p:sp>
        <p:nvSpPr>
          <p:cNvPr id="2057" name="Rectangle 9"/>
          <p:cNvSpPr>
            <a:spLocks noGrp="1" noChangeArrowheads="1"/>
          </p:cNvSpPr>
          <p:nvPr>
            <p:ph type="sldNum"/>
          </p:nvPr>
        </p:nvSpPr>
        <p:spPr bwMode="auto">
          <a:xfrm>
            <a:off x="8458201" y="4857750"/>
            <a:ext cx="682625" cy="32027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t" anchorCtr="0" compatLnSpc="1">
            <a:prstTxWarp prst="textNoShape">
              <a:avLst/>
            </a:prstTxWarp>
          </a:bodyPr>
          <a:lstStyle>
            <a:lvl1pPr algn="r" defTabSz="257175" eaLnBrk="1" hangingPunct="1">
              <a:buClrTx/>
              <a:buSzPct val="100000"/>
              <a:buFontTx/>
              <a:buNone/>
              <a:defRPr sz="619">
                <a:solidFill>
                  <a:srgbClr val="FFFFFF"/>
                </a:solidFill>
                <a:latin typeface="Arial"/>
                <a:ea typeface="MS Gothic"/>
                <a:cs typeface="Lucida Sans Unicode" panose="020B0602030504020204" pitchFamily="34" charset="0"/>
              </a:defRPr>
            </a:lvl1pPr>
          </a:lstStyle>
          <a:p>
            <a:pPr>
              <a:defRPr/>
            </a:pPr>
            <a:endParaRPr lang="en-US" altLang="en-US"/>
          </a:p>
          <a:p>
            <a:pPr>
              <a:defRPr/>
            </a:pPr>
            <a:fld id="{BB29B901-F357-4B6F-A75F-C93214369627}" type="slidenum">
              <a:rPr lang="en-US" altLang="en-US"/>
              <a:pPr>
                <a:defRPr/>
              </a:pPr>
              <a:t>‹#›</a:t>
            </a:fld>
            <a:endParaRPr lang="en-US" altLang="en-US"/>
          </a:p>
        </p:txBody>
      </p:sp>
    </p:spTree>
    <p:extLst>
      <p:ext uri="{BB962C8B-B14F-4D97-AF65-F5344CB8AC3E}">
        <p14:creationId xmlns:p14="http://schemas.microsoft.com/office/powerpoint/2010/main" val="275740831"/>
      </p:ext>
    </p:extLst>
  </p:cSld>
  <p:clrMap bg1="lt1" tx1="dk1" bg2="lt2" tx2="dk2" accent1="accent1" accent2="accent2" accent3="accent3" accent4="accent4" accent5="accent5" accent6="accent6" hlink="hlink" folHlink="folHlink"/>
  <p:sldLayoutIdLst>
    <p:sldLayoutId id="2147484062" r:id="rId1"/>
    <p:sldLayoutId id="2147484071" r:id="rId2"/>
  </p:sldLayoutIdLst>
  <p:txStyles>
    <p:titleStyle>
      <a:lvl1pPr algn="ctr" defTabSz="257175" rtl="0" eaLnBrk="0" fontAlgn="base" hangingPunct="0">
        <a:spcBef>
          <a:spcPct val="0"/>
        </a:spcBef>
        <a:spcAft>
          <a:spcPct val="0"/>
        </a:spcAft>
        <a:buClr>
          <a:srgbClr val="000000"/>
        </a:buClr>
        <a:buSzPct val="100000"/>
        <a:buFont typeface="Times New Roman" panose="02020603050405020304" pitchFamily="18" charset="0"/>
        <a:defRPr sz="2475" kern="1200">
          <a:solidFill>
            <a:srgbClr val="000000"/>
          </a:solidFill>
          <a:latin typeface="+mj-lt"/>
          <a:ea typeface="+mj-ea"/>
          <a:cs typeface="+mj-cs"/>
        </a:defRPr>
      </a:lvl1pPr>
      <a:lvl2pPr algn="ctr" defTabSz="257175" rtl="0" eaLnBrk="0" fontAlgn="base" hangingPunct="0">
        <a:spcBef>
          <a:spcPct val="0"/>
        </a:spcBef>
        <a:spcAft>
          <a:spcPct val="0"/>
        </a:spcAft>
        <a:buClr>
          <a:srgbClr val="000000"/>
        </a:buClr>
        <a:buSzPct val="100000"/>
        <a:buFont typeface="Times New Roman" panose="02020603050405020304" pitchFamily="18" charset="0"/>
        <a:defRPr sz="2475">
          <a:solidFill>
            <a:srgbClr val="000000"/>
          </a:solidFill>
          <a:latin typeface="Arial" panose="020B0604020202020204" pitchFamily="34" charset="0"/>
          <a:ea typeface="MS Gothic" panose="020B0609070205080204" pitchFamily="49" charset="-128"/>
        </a:defRPr>
      </a:lvl2pPr>
      <a:lvl3pPr algn="ctr" defTabSz="257175" rtl="0" eaLnBrk="0" fontAlgn="base" hangingPunct="0">
        <a:spcBef>
          <a:spcPct val="0"/>
        </a:spcBef>
        <a:spcAft>
          <a:spcPct val="0"/>
        </a:spcAft>
        <a:buClr>
          <a:srgbClr val="000000"/>
        </a:buClr>
        <a:buSzPct val="100000"/>
        <a:buFont typeface="Times New Roman" panose="02020603050405020304" pitchFamily="18" charset="0"/>
        <a:defRPr sz="2475">
          <a:solidFill>
            <a:srgbClr val="000000"/>
          </a:solidFill>
          <a:latin typeface="Arial" panose="020B0604020202020204" pitchFamily="34" charset="0"/>
          <a:ea typeface="MS Gothic" panose="020B0609070205080204" pitchFamily="49" charset="-128"/>
        </a:defRPr>
      </a:lvl3pPr>
      <a:lvl4pPr algn="ctr" defTabSz="257175" rtl="0" eaLnBrk="0" fontAlgn="base" hangingPunct="0">
        <a:spcBef>
          <a:spcPct val="0"/>
        </a:spcBef>
        <a:spcAft>
          <a:spcPct val="0"/>
        </a:spcAft>
        <a:buClr>
          <a:srgbClr val="000000"/>
        </a:buClr>
        <a:buSzPct val="100000"/>
        <a:buFont typeface="Times New Roman" panose="02020603050405020304" pitchFamily="18" charset="0"/>
        <a:defRPr sz="2475">
          <a:solidFill>
            <a:srgbClr val="000000"/>
          </a:solidFill>
          <a:latin typeface="Arial" panose="020B0604020202020204" pitchFamily="34" charset="0"/>
          <a:ea typeface="MS Gothic" panose="020B0609070205080204" pitchFamily="49" charset="-128"/>
        </a:defRPr>
      </a:lvl4pPr>
      <a:lvl5pPr algn="ctr" defTabSz="257175" rtl="0" eaLnBrk="0" fontAlgn="base" hangingPunct="0">
        <a:spcBef>
          <a:spcPct val="0"/>
        </a:spcBef>
        <a:spcAft>
          <a:spcPct val="0"/>
        </a:spcAft>
        <a:buClr>
          <a:srgbClr val="000000"/>
        </a:buClr>
        <a:buSzPct val="100000"/>
        <a:buFont typeface="Times New Roman" panose="02020603050405020304" pitchFamily="18" charset="0"/>
        <a:defRPr sz="2475">
          <a:solidFill>
            <a:srgbClr val="000000"/>
          </a:solidFill>
          <a:latin typeface="Arial" panose="020B0604020202020204" pitchFamily="34" charset="0"/>
          <a:ea typeface="MS Gothic" panose="020B0609070205080204" pitchFamily="49" charset="-128"/>
        </a:defRPr>
      </a:lvl5pPr>
      <a:lvl6pPr marL="1414463" indent="-128588" algn="ctr" defTabSz="257175" rtl="0" eaLnBrk="0" fontAlgn="base" hangingPunct="0">
        <a:spcBef>
          <a:spcPct val="0"/>
        </a:spcBef>
        <a:spcAft>
          <a:spcPct val="0"/>
        </a:spcAft>
        <a:buClr>
          <a:srgbClr val="000000"/>
        </a:buClr>
        <a:buSzPct val="100000"/>
        <a:buFont typeface="Times New Roman" panose="02020603050405020304" pitchFamily="18" charset="0"/>
        <a:defRPr sz="2475">
          <a:solidFill>
            <a:srgbClr val="000000"/>
          </a:solidFill>
          <a:latin typeface="Arial" panose="020B0604020202020204" pitchFamily="34" charset="0"/>
          <a:ea typeface="MS Gothic" panose="020B0609070205080204" pitchFamily="49" charset="-128"/>
        </a:defRPr>
      </a:lvl6pPr>
      <a:lvl7pPr marL="1671638" indent="-128588" algn="ctr" defTabSz="257175" rtl="0" eaLnBrk="0" fontAlgn="base" hangingPunct="0">
        <a:spcBef>
          <a:spcPct val="0"/>
        </a:spcBef>
        <a:spcAft>
          <a:spcPct val="0"/>
        </a:spcAft>
        <a:buClr>
          <a:srgbClr val="000000"/>
        </a:buClr>
        <a:buSzPct val="100000"/>
        <a:buFont typeface="Times New Roman" panose="02020603050405020304" pitchFamily="18" charset="0"/>
        <a:defRPr sz="2475">
          <a:solidFill>
            <a:srgbClr val="000000"/>
          </a:solidFill>
          <a:latin typeface="Arial" panose="020B0604020202020204" pitchFamily="34" charset="0"/>
          <a:ea typeface="MS Gothic" panose="020B0609070205080204" pitchFamily="49" charset="-128"/>
        </a:defRPr>
      </a:lvl7pPr>
      <a:lvl8pPr marL="1928813" indent="-128588" algn="ctr" defTabSz="257175" rtl="0" eaLnBrk="0" fontAlgn="base" hangingPunct="0">
        <a:spcBef>
          <a:spcPct val="0"/>
        </a:spcBef>
        <a:spcAft>
          <a:spcPct val="0"/>
        </a:spcAft>
        <a:buClr>
          <a:srgbClr val="000000"/>
        </a:buClr>
        <a:buSzPct val="100000"/>
        <a:buFont typeface="Times New Roman" panose="02020603050405020304" pitchFamily="18" charset="0"/>
        <a:defRPr sz="2475">
          <a:solidFill>
            <a:srgbClr val="000000"/>
          </a:solidFill>
          <a:latin typeface="Arial" panose="020B0604020202020204" pitchFamily="34" charset="0"/>
          <a:ea typeface="MS Gothic" panose="020B0609070205080204" pitchFamily="49" charset="-128"/>
        </a:defRPr>
      </a:lvl8pPr>
      <a:lvl9pPr marL="2185988" indent="-128588" algn="ctr" defTabSz="257175" rtl="0" eaLnBrk="0" fontAlgn="base" hangingPunct="0">
        <a:spcBef>
          <a:spcPct val="0"/>
        </a:spcBef>
        <a:spcAft>
          <a:spcPct val="0"/>
        </a:spcAft>
        <a:buClr>
          <a:srgbClr val="000000"/>
        </a:buClr>
        <a:buSzPct val="100000"/>
        <a:buFont typeface="Times New Roman" panose="02020603050405020304" pitchFamily="18" charset="0"/>
        <a:defRPr sz="2475">
          <a:solidFill>
            <a:srgbClr val="000000"/>
          </a:solidFill>
          <a:latin typeface="Arial" panose="020B0604020202020204" pitchFamily="34" charset="0"/>
          <a:ea typeface="MS Gothic" panose="020B0609070205080204" pitchFamily="49" charset="-128"/>
        </a:defRPr>
      </a:lvl9pPr>
    </p:titleStyle>
    <p:bodyStyle>
      <a:lvl1pPr marL="190500" indent="-190500" algn="l" defTabSz="257175" rtl="0" eaLnBrk="0" fontAlgn="base" hangingPunct="0">
        <a:spcBef>
          <a:spcPts val="450"/>
        </a:spcBef>
        <a:spcAft>
          <a:spcPct val="0"/>
        </a:spcAft>
        <a:buClr>
          <a:srgbClr val="000000"/>
        </a:buClr>
        <a:buSzPct val="100000"/>
        <a:buFont typeface="Arial" panose="020B0604020202020204" pitchFamily="34" charset="0"/>
        <a:buChar char="•"/>
        <a:defRPr sz="1800" kern="1200">
          <a:solidFill>
            <a:srgbClr val="000000"/>
          </a:solidFill>
          <a:latin typeface="+mn-lt"/>
          <a:ea typeface="+mn-ea"/>
          <a:cs typeface="+mn-cs"/>
        </a:defRPr>
      </a:lvl1pPr>
      <a:lvl2pPr marL="415529" indent="-158354" algn="l" defTabSz="257175" rtl="0" eaLnBrk="0" fontAlgn="base" hangingPunct="0">
        <a:spcBef>
          <a:spcPts val="394"/>
        </a:spcBef>
        <a:spcAft>
          <a:spcPct val="0"/>
        </a:spcAft>
        <a:buClr>
          <a:srgbClr val="000000"/>
        </a:buClr>
        <a:buSzPct val="100000"/>
        <a:buFont typeface="Arial" panose="020B0604020202020204" pitchFamily="34" charset="0"/>
        <a:buChar char="–"/>
        <a:defRPr sz="1575" kern="1200">
          <a:solidFill>
            <a:srgbClr val="000000"/>
          </a:solidFill>
          <a:latin typeface="+mn-lt"/>
          <a:ea typeface="+mn-ea"/>
          <a:cs typeface="+mn-cs"/>
        </a:defRPr>
      </a:lvl2pPr>
      <a:lvl3pPr marL="642938" indent="-128588" algn="l" defTabSz="257175" rtl="0" eaLnBrk="0" fontAlgn="base" hangingPunct="0">
        <a:spcBef>
          <a:spcPts val="338"/>
        </a:spcBef>
        <a:spcAft>
          <a:spcPct val="0"/>
        </a:spcAft>
        <a:buClr>
          <a:srgbClr val="000000"/>
        </a:buClr>
        <a:buSzPct val="100000"/>
        <a:buFont typeface="Arial" panose="020B0604020202020204" pitchFamily="34" charset="0"/>
        <a:buChar char="•"/>
        <a:defRPr kern="1200">
          <a:solidFill>
            <a:srgbClr val="000000"/>
          </a:solidFill>
          <a:latin typeface="+mn-lt"/>
          <a:ea typeface="+mn-ea"/>
          <a:cs typeface="+mn-cs"/>
        </a:defRPr>
      </a:lvl3pPr>
      <a:lvl4pPr marL="900113" indent="-128588" algn="l" defTabSz="257175" rtl="0" eaLnBrk="0" fontAlgn="base" hangingPunct="0">
        <a:spcBef>
          <a:spcPts val="281"/>
        </a:spcBef>
        <a:spcAft>
          <a:spcPct val="0"/>
        </a:spcAft>
        <a:buClr>
          <a:srgbClr val="000000"/>
        </a:buClr>
        <a:buSzPct val="100000"/>
        <a:buFont typeface="Arial" panose="020B0604020202020204" pitchFamily="34" charset="0"/>
        <a:buChar char="–"/>
        <a:defRPr sz="1125" kern="1200">
          <a:solidFill>
            <a:srgbClr val="000000"/>
          </a:solidFill>
          <a:latin typeface="+mn-lt"/>
          <a:ea typeface="+mn-ea"/>
          <a:cs typeface="+mn-cs"/>
        </a:defRPr>
      </a:lvl4pPr>
      <a:lvl5pPr marL="1157288" indent="-128588" algn="l" defTabSz="257175" rtl="0" eaLnBrk="0" fontAlgn="base" hangingPunct="0">
        <a:spcBef>
          <a:spcPts val="281"/>
        </a:spcBef>
        <a:spcAft>
          <a:spcPct val="0"/>
        </a:spcAft>
        <a:buClr>
          <a:srgbClr val="000000"/>
        </a:buClr>
        <a:buSzPct val="100000"/>
        <a:buFont typeface="Arial" panose="020B0604020202020204" pitchFamily="34" charset="0"/>
        <a:buChar char="»"/>
        <a:defRPr sz="1125" kern="1200">
          <a:solidFill>
            <a:srgbClr val="000000"/>
          </a:solidFill>
          <a:latin typeface="+mn-lt"/>
          <a:ea typeface="+mn-ea"/>
          <a:cs typeface="+mn-cs"/>
        </a:defRPr>
      </a:lvl5pPr>
      <a:lvl6pPr marL="1414463"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6pPr>
      <a:lvl7pPr marL="1671638"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7pPr>
      <a:lvl8pPr marL="1928813"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8pPr>
      <a:lvl9pPr marL="2185988"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9pPr>
    </p:bodyStyle>
    <p:otherStyle>
      <a:defPPr>
        <a:defRPr lang="en-US"/>
      </a:defPPr>
      <a:lvl1pPr marL="0" algn="l" defTabSz="514350" rtl="0" eaLnBrk="1" latinLnBrk="0" hangingPunct="1">
        <a:defRPr sz="1013" kern="1200">
          <a:solidFill>
            <a:schemeClr val="tx1"/>
          </a:solidFill>
          <a:latin typeface="+mn-lt"/>
          <a:ea typeface="+mn-ea"/>
          <a:cs typeface="+mn-cs"/>
        </a:defRPr>
      </a:lvl1pPr>
      <a:lvl2pPr marL="257175" algn="l" defTabSz="514350" rtl="0" eaLnBrk="1" latinLnBrk="0" hangingPunct="1">
        <a:defRPr sz="1013" kern="1200">
          <a:solidFill>
            <a:schemeClr val="tx1"/>
          </a:solidFill>
          <a:latin typeface="+mn-lt"/>
          <a:ea typeface="+mn-ea"/>
          <a:cs typeface="+mn-cs"/>
        </a:defRPr>
      </a:lvl2pPr>
      <a:lvl3pPr marL="514350" algn="l" defTabSz="514350" rtl="0" eaLnBrk="1" latinLnBrk="0" hangingPunct="1">
        <a:defRPr sz="1013" kern="1200">
          <a:solidFill>
            <a:schemeClr val="tx1"/>
          </a:solidFill>
          <a:latin typeface="+mn-lt"/>
          <a:ea typeface="+mn-ea"/>
          <a:cs typeface="+mn-cs"/>
        </a:defRPr>
      </a:lvl3pPr>
      <a:lvl4pPr marL="771525" algn="l" defTabSz="514350" rtl="0" eaLnBrk="1" latinLnBrk="0" hangingPunct="1">
        <a:defRPr sz="1013" kern="1200">
          <a:solidFill>
            <a:schemeClr val="tx1"/>
          </a:solidFill>
          <a:latin typeface="+mn-lt"/>
          <a:ea typeface="+mn-ea"/>
          <a:cs typeface="+mn-cs"/>
        </a:defRPr>
      </a:lvl4pPr>
      <a:lvl5pPr marL="1028700" algn="l" defTabSz="514350" rtl="0" eaLnBrk="1" latinLnBrk="0" hangingPunct="1">
        <a:defRPr sz="1013" kern="1200">
          <a:solidFill>
            <a:schemeClr val="tx1"/>
          </a:solidFill>
          <a:latin typeface="+mn-lt"/>
          <a:ea typeface="+mn-ea"/>
          <a:cs typeface="+mn-cs"/>
        </a:defRPr>
      </a:lvl5pPr>
      <a:lvl6pPr marL="1285875" algn="l" defTabSz="514350" rtl="0" eaLnBrk="1" latinLnBrk="0" hangingPunct="1">
        <a:defRPr sz="1013" kern="1200">
          <a:solidFill>
            <a:schemeClr val="tx1"/>
          </a:solidFill>
          <a:latin typeface="+mn-lt"/>
          <a:ea typeface="+mn-ea"/>
          <a:cs typeface="+mn-cs"/>
        </a:defRPr>
      </a:lvl6pPr>
      <a:lvl7pPr marL="1543050" algn="l" defTabSz="514350" rtl="0" eaLnBrk="1" latinLnBrk="0" hangingPunct="1">
        <a:defRPr sz="1013" kern="1200">
          <a:solidFill>
            <a:schemeClr val="tx1"/>
          </a:solidFill>
          <a:latin typeface="+mn-lt"/>
          <a:ea typeface="+mn-ea"/>
          <a:cs typeface="+mn-cs"/>
        </a:defRPr>
      </a:lvl7pPr>
      <a:lvl8pPr marL="1800225" algn="l" defTabSz="514350" rtl="0" eaLnBrk="1" latinLnBrk="0" hangingPunct="1">
        <a:defRPr sz="1013" kern="1200">
          <a:solidFill>
            <a:schemeClr val="tx1"/>
          </a:solidFill>
          <a:latin typeface="+mn-lt"/>
          <a:ea typeface="+mn-ea"/>
          <a:cs typeface="+mn-cs"/>
        </a:defRPr>
      </a:lvl8pPr>
      <a:lvl9pPr marL="2057400" algn="l" defTabSz="514350" rtl="0" eaLnBrk="1" latinLnBrk="0" hangingPunct="1">
        <a:defRPr sz="1013"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800100"/>
            <a:ext cx="8229600"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p>
        </p:txBody>
      </p:sp>
      <p:sp>
        <p:nvSpPr>
          <p:cNvPr id="1027" name="Text Placeholder 2"/>
          <p:cNvSpPr>
            <a:spLocks noGrp="1"/>
          </p:cNvSpPr>
          <p:nvPr>
            <p:ph type="body" idx="1"/>
          </p:nvPr>
        </p:nvSpPr>
        <p:spPr bwMode="auto">
          <a:xfrm>
            <a:off x="457200" y="1428750"/>
            <a:ext cx="8229600" cy="3165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4" name="Date Placeholder 3"/>
          <p:cNvSpPr>
            <a:spLocks noGrp="1"/>
          </p:cNvSpPr>
          <p:nvPr>
            <p:ph type="dt" sz="half" idx="2"/>
          </p:nvPr>
        </p:nvSpPr>
        <p:spPr>
          <a:xfrm>
            <a:off x="0" y="4869657"/>
            <a:ext cx="2133600" cy="273844"/>
          </a:xfrm>
          <a:prstGeom prst="rect">
            <a:avLst/>
          </a:prstGeom>
        </p:spPr>
        <p:txBody>
          <a:bodyPr vert="horz" lIns="91440" tIns="45720" rIns="91440" bIns="45720" rtlCol="0" anchor="ctr"/>
          <a:lstStyle>
            <a:lvl1pPr algn="l" eaLnBrk="1" fontAlgn="auto" hangingPunct="1">
              <a:spcBef>
                <a:spcPts val="0"/>
              </a:spcBef>
              <a:spcAft>
                <a:spcPts val="0"/>
              </a:spcAft>
              <a:defRPr sz="900">
                <a:solidFill>
                  <a:srgbClr val="000000">
                    <a:tint val="75000"/>
                  </a:srgbClr>
                </a:solidFill>
                <a:latin typeface="+mn-lt"/>
                <a:ea typeface="+mn-ea"/>
                <a:cs typeface="+mn-cs"/>
              </a:defRPr>
            </a:lvl1pPr>
          </a:lstStyle>
          <a:p>
            <a:pPr defTabSz="685800">
              <a:defRPr/>
            </a:pPr>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wrap="square" lIns="91440" tIns="45720" rIns="91440" bIns="45720" numCol="1" anchor="ctr" anchorCtr="0" compatLnSpc="1">
            <a:prstTxWarp prst="textNoShape">
              <a:avLst/>
            </a:prstTxWarp>
          </a:bodyPr>
          <a:lstStyle>
            <a:lvl1pPr algn="ctr" eaLnBrk="1" hangingPunct="1">
              <a:defRPr sz="900">
                <a:solidFill>
                  <a:srgbClr val="898989"/>
                </a:solidFill>
                <a:ea typeface="MS PGothic" panose="020B0600070205080204" pitchFamily="34" charset="-128"/>
                <a:cs typeface="Arial" panose="020B0604020202020204" pitchFamily="34" charset="0"/>
              </a:defRPr>
            </a:lvl1pPr>
          </a:lstStyle>
          <a:p>
            <a:pPr defTabSz="685800">
              <a:defRPr/>
            </a:pPr>
            <a:endParaRPr lang="en-US" altLang="en-US">
              <a:latin typeface="Arial" panose="020B0604020202020204" pitchFamily="34" charset="0"/>
            </a:endParaRPr>
          </a:p>
        </p:txBody>
      </p:sp>
      <p:pic>
        <p:nvPicPr>
          <p:cNvPr id="1030" name="Picture 3" descr="PowerPoint2.jpg"/>
          <p:cNvPicPr>
            <a:picLocks noChangeAspect="1"/>
          </p:cNvPicPr>
          <p:nvPr/>
        </p:nvPicPr>
        <p:blipFill>
          <a:blip r:embed="rId3" cstate="print">
            <a:extLst>
              <a:ext uri="{28A0092B-C50C-407E-A947-70E740481C1C}">
                <a14:useLocalDpi xmlns:a14="http://schemas.microsoft.com/office/drawing/2010/main" val="0"/>
              </a:ext>
            </a:extLst>
          </a:blip>
          <a:srcRect b="85551"/>
          <a:stretch>
            <a:fillRect/>
          </a:stretch>
        </p:blipFill>
        <p:spPr bwMode="auto">
          <a:xfrm>
            <a:off x="0" y="0"/>
            <a:ext cx="9144000" cy="763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1" name="Picture 9"/>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28600" y="571500"/>
            <a:ext cx="2908300" cy="17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2" name="Picture 1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4972050"/>
            <a:ext cx="9144000" cy="17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10"/>
          <p:cNvSpPr txBox="1"/>
          <p:nvPr/>
        </p:nvSpPr>
        <p:spPr>
          <a:xfrm>
            <a:off x="304800" y="514350"/>
            <a:ext cx="4298950" cy="253916"/>
          </a:xfrm>
          <a:prstGeom prst="rect">
            <a:avLst/>
          </a:prstGeom>
          <a:noFill/>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defTabSz="685800">
              <a:defRPr/>
            </a:pPr>
            <a:r>
              <a:rPr lang="en-US" altLang="en-US" sz="1050" smtClean="0">
                <a:solidFill>
                  <a:srgbClr val="000000"/>
                </a:solidFill>
                <a:ea typeface="MS PGothic" panose="020B0600070205080204" pitchFamily="34" charset="-128"/>
              </a:rPr>
              <a:t>School of Computer Science and Mathematics</a:t>
            </a:r>
          </a:p>
        </p:txBody>
      </p:sp>
      <p:sp>
        <p:nvSpPr>
          <p:cNvPr id="12" name="Slide Number Placeholder 5"/>
          <p:cNvSpPr>
            <a:spLocks noGrp="1"/>
          </p:cNvSpPr>
          <p:nvPr>
            <p:ph type="sldNum" sz="quarter" idx="4"/>
          </p:nvPr>
        </p:nvSpPr>
        <p:spPr>
          <a:xfrm>
            <a:off x="8458200" y="4857750"/>
            <a:ext cx="685800" cy="285750"/>
          </a:xfrm>
          <a:prstGeom prst="rect">
            <a:avLst/>
          </a:prstGeom>
        </p:spPr>
        <p:txBody>
          <a:bodyPr vert="horz" wrap="square" lIns="91440" tIns="45720" rIns="91440" bIns="45720" numCol="1" anchor="t" anchorCtr="0" compatLnSpc="1">
            <a:prstTxWarp prst="textNoShape">
              <a:avLst/>
            </a:prstTxWarp>
          </a:bodyPr>
          <a:lstStyle>
            <a:lvl1pPr algn="r" eaLnBrk="1" hangingPunct="1">
              <a:defRPr sz="825">
                <a:solidFill>
                  <a:srgbClr val="FFFFFF"/>
                </a:solidFill>
                <a:ea typeface="MS PGothic" panose="020B0600070205080204" pitchFamily="34" charset="-128"/>
                <a:cs typeface="Arial" panose="020B0604020202020204" pitchFamily="34" charset="0"/>
              </a:defRPr>
            </a:lvl1pPr>
          </a:lstStyle>
          <a:p>
            <a:pPr defTabSz="685800">
              <a:defRPr/>
            </a:pPr>
            <a:endParaRPr lang="en-US" altLang="en-US" smtClean="0">
              <a:latin typeface="Arial" panose="020B0604020202020204" pitchFamily="34" charset="0"/>
            </a:endParaRPr>
          </a:p>
          <a:p>
            <a:pPr defTabSz="685800">
              <a:defRPr/>
            </a:pPr>
            <a:fld id="{98803572-D083-43A5-A2A8-FA9BC05BE25F}" type="slidenum">
              <a:rPr lang="en-US" altLang="en-US" smtClean="0">
                <a:latin typeface="Arial" panose="020B0604020202020204" pitchFamily="34" charset="0"/>
              </a:rPr>
              <a:pPr defTabSz="685800">
                <a:defRPr/>
              </a:pPr>
              <a:t>‹#›</a:t>
            </a:fld>
            <a:endParaRPr lang="en-US" altLang="en-US">
              <a:latin typeface="Arial" panose="020B0604020202020204" pitchFamily="34" charset="0"/>
            </a:endParaRPr>
          </a:p>
        </p:txBody>
      </p:sp>
    </p:spTree>
    <p:extLst>
      <p:ext uri="{BB962C8B-B14F-4D97-AF65-F5344CB8AC3E}">
        <p14:creationId xmlns:p14="http://schemas.microsoft.com/office/powerpoint/2010/main" val="2427791898"/>
      </p:ext>
    </p:extLst>
  </p:cSld>
  <p:clrMap bg1="lt1" tx1="dk1" bg2="lt2" tx2="dk2" accent1="accent1" accent2="accent2" accent3="accent3" accent4="accent4" accent5="accent5" accent6="accent6" hlink="hlink" folHlink="folHlink"/>
  <p:sldLayoutIdLst>
    <p:sldLayoutId id="2147484068" r:id="rId1"/>
  </p:sldLayoutIdLst>
  <p:timing>
    <p:tnLst>
      <p:par>
        <p:cTn id="1" dur="indefinite" restart="never" nodeType="tmRoot"/>
      </p:par>
    </p:tnLst>
  </p:timing>
  <p:hf hdr="0" ftr="0" dt="0"/>
  <p:txStyles>
    <p:titleStyle>
      <a:lvl1pPr algn="ctr" rtl="0" eaLnBrk="0" fontAlgn="base" hangingPunct="0">
        <a:spcBef>
          <a:spcPct val="0"/>
        </a:spcBef>
        <a:spcAft>
          <a:spcPct val="0"/>
        </a:spcAft>
        <a:defRPr sz="3300" kern="1200">
          <a:solidFill>
            <a:schemeClr val="tx1"/>
          </a:solidFill>
          <a:latin typeface="+mj-lt"/>
          <a:ea typeface="+mj-ea"/>
          <a:cs typeface="+mj-cs"/>
        </a:defRPr>
      </a:lvl1pPr>
      <a:lvl2pPr algn="ctr" rtl="0" eaLnBrk="0" fontAlgn="base" hangingPunct="0">
        <a:spcBef>
          <a:spcPct val="0"/>
        </a:spcBef>
        <a:spcAft>
          <a:spcPct val="0"/>
        </a:spcAft>
        <a:defRPr sz="3300">
          <a:solidFill>
            <a:schemeClr val="tx1"/>
          </a:solidFill>
          <a:latin typeface="Arial" panose="020B0604020202020204" pitchFamily="34" charset="0"/>
        </a:defRPr>
      </a:lvl2pPr>
      <a:lvl3pPr algn="ctr" rtl="0" eaLnBrk="0" fontAlgn="base" hangingPunct="0">
        <a:spcBef>
          <a:spcPct val="0"/>
        </a:spcBef>
        <a:spcAft>
          <a:spcPct val="0"/>
        </a:spcAft>
        <a:defRPr sz="3300">
          <a:solidFill>
            <a:schemeClr val="tx1"/>
          </a:solidFill>
          <a:latin typeface="Arial" panose="020B0604020202020204" pitchFamily="34" charset="0"/>
        </a:defRPr>
      </a:lvl3pPr>
      <a:lvl4pPr algn="ctr" rtl="0" eaLnBrk="0" fontAlgn="base" hangingPunct="0">
        <a:spcBef>
          <a:spcPct val="0"/>
        </a:spcBef>
        <a:spcAft>
          <a:spcPct val="0"/>
        </a:spcAft>
        <a:defRPr sz="3300">
          <a:solidFill>
            <a:schemeClr val="tx1"/>
          </a:solidFill>
          <a:latin typeface="Arial" panose="020B0604020202020204" pitchFamily="34" charset="0"/>
        </a:defRPr>
      </a:lvl4pPr>
      <a:lvl5pPr algn="ctr" rtl="0" eaLnBrk="0" fontAlgn="base" hangingPunct="0">
        <a:spcBef>
          <a:spcPct val="0"/>
        </a:spcBef>
        <a:spcAft>
          <a:spcPct val="0"/>
        </a:spcAft>
        <a:defRPr sz="3300">
          <a:solidFill>
            <a:schemeClr val="tx1"/>
          </a:solidFill>
          <a:latin typeface="Arial" panose="020B0604020202020204" pitchFamily="34" charset="0"/>
        </a:defRPr>
      </a:lvl5pPr>
      <a:lvl6pPr marL="342900" algn="ctr" rtl="0" eaLnBrk="0" fontAlgn="base" hangingPunct="0">
        <a:spcBef>
          <a:spcPct val="0"/>
        </a:spcBef>
        <a:spcAft>
          <a:spcPct val="0"/>
        </a:spcAft>
        <a:defRPr sz="3300">
          <a:solidFill>
            <a:schemeClr val="tx1"/>
          </a:solidFill>
          <a:latin typeface="Arial" panose="020B0604020202020204" pitchFamily="34" charset="0"/>
        </a:defRPr>
      </a:lvl6pPr>
      <a:lvl7pPr marL="685800" algn="ctr" rtl="0" eaLnBrk="0" fontAlgn="base" hangingPunct="0">
        <a:spcBef>
          <a:spcPct val="0"/>
        </a:spcBef>
        <a:spcAft>
          <a:spcPct val="0"/>
        </a:spcAft>
        <a:defRPr sz="3300">
          <a:solidFill>
            <a:schemeClr val="tx1"/>
          </a:solidFill>
          <a:latin typeface="Arial" panose="020B0604020202020204" pitchFamily="34" charset="0"/>
        </a:defRPr>
      </a:lvl7pPr>
      <a:lvl8pPr marL="1028700" algn="ctr" rtl="0" eaLnBrk="0" fontAlgn="base" hangingPunct="0">
        <a:spcBef>
          <a:spcPct val="0"/>
        </a:spcBef>
        <a:spcAft>
          <a:spcPct val="0"/>
        </a:spcAft>
        <a:defRPr sz="3300">
          <a:solidFill>
            <a:schemeClr val="tx1"/>
          </a:solidFill>
          <a:latin typeface="Arial" panose="020B0604020202020204" pitchFamily="34" charset="0"/>
        </a:defRPr>
      </a:lvl8pPr>
      <a:lvl9pPr marL="1371600" algn="ctr" rtl="0" eaLnBrk="0" fontAlgn="base" hangingPunct="0">
        <a:spcBef>
          <a:spcPct val="0"/>
        </a:spcBef>
        <a:spcAft>
          <a:spcPct val="0"/>
        </a:spcAft>
        <a:defRPr sz="3300">
          <a:solidFill>
            <a:schemeClr val="tx1"/>
          </a:solidFill>
          <a:latin typeface="Arial" panose="020B0604020202020204" pitchFamily="34" charset="0"/>
        </a:defRPr>
      </a:lvl9pPr>
    </p:titleStyle>
    <p:bodyStyle>
      <a:lvl1pPr marL="257175" indent="-257175"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1pPr>
      <a:lvl2pPr marL="557213" indent="-214313" algn="l" rtl="0" eaLnBrk="0" fontAlgn="base" hangingPunct="0">
        <a:spcBef>
          <a:spcPct val="20000"/>
        </a:spcBef>
        <a:spcAft>
          <a:spcPct val="0"/>
        </a:spcAft>
        <a:buFont typeface="Arial" panose="020B0604020202020204" pitchFamily="34" charset="0"/>
        <a:buChar char="–"/>
        <a:defRPr sz="2100" kern="1200">
          <a:solidFill>
            <a:schemeClr val="tx1"/>
          </a:solidFill>
          <a:latin typeface="+mn-lt"/>
          <a:ea typeface="+mn-ea"/>
          <a:cs typeface="+mn-cs"/>
        </a:defRPr>
      </a:lvl2pPr>
      <a:lvl3pPr marL="857250" indent="-17145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3pPr>
      <a:lvl4pPr marL="1200150" indent="-171450" algn="l" rtl="0" eaLnBrk="0" fontAlgn="base" hangingPunct="0">
        <a:spcBef>
          <a:spcPct val="20000"/>
        </a:spcBef>
        <a:spcAft>
          <a:spcPct val="0"/>
        </a:spcAft>
        <a:buFont typeface="Arial" panose="020B0604020202020204" pitchFamily="34" charset="0"/>
        <a:buChar char="–"/>
        <a:defRPr sz="1500" kern="1200">
          <a:solidFill>
            <a:schemeClr val="tx1"/>
          </a:solidFill>
          <a:latin typeface="+mn-lt"/>
          <a:ea typeface="+mn-ea"/>
          <a:cs typeface="+mn-cs"/>
        </a:defRPr>
      </a:lvl4pPr>
      <a:lvl5pPr marL="1543050" indent="-171450" algn="l" rtl="0" eaLnBrk="0" fontAlgn="base" hangingPunct="0">
        <a:spcBef>
          <a:spcPct val="20000"/>
        </a:spcBef>
        <a:spcAft>
          <a:spcPct val="0"/>
        </a:spcAft>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800100"/>
            <a:ext cx="8229600"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Text Placeholder 2"/>
          <p:cNvSpPr>
            <a:spLocks noGrp="1"/>
          </p:cNvSpPr>
          <p:nvPr>
            <p:ph type="body" idx="1"/>
          </p:nvPr>
        </p:nvSpPr>
        <p:spPr bwMode="auto">
          <a:xfrm>
            <a:off x="457200" y="1428750"/>
            <a:ext cx="8229600" cy="3165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p:cNvSpPr>
            <a:spLocks noGrp="1"/>
          </p:cNvSpPr>
          <p:nvPr>
            <p:ph type="dt" sz="half" idx="2"/>
          </p:nvPr>
        </p:nvSpPr>
        <p:spPr>
          <a:xfrm>
            <a:off x="0" y="4869657"/>
            <a:ext cx="2133600" cy="273844"/>
          </a:xfrm>
          <a:prstGeom prst="rect">
            <a:avLst/>
          </a:prstGeom>
        </p:spPr>
        <p:txBody>
          <a:bodyPr vert="horz" lIns="91440" tIns="45720" rIns="91440" bIns="45720" rtlCol="0" anchor="ctr"/>
          <a:lstStyle>
            <a:lvl1pPr algn="l" eaLnBrk="1" fontAlgn="auto" hangingPunct="1">
              <a:spcBef>
                <a:spcPts val="0"/>
              </a:spcBef>
              <a:spcAft>
                <a:spcPts val="0"/>
              </a:spcAft>
              <a:defRPr sz="900">
                <a:solidFill>
                  <a:srgbClr val="000000">
                    <a:tint val="75000"/>
                  </a:srgbClr>
                </a:solidFill>
                <a:latin typeface="+mn-lt"/>
                <a:ea typeface="+mn-ea"/>
                <a:cs typeface="+mn-cs"/>
              </a:defRPr>
            </a:lvl1pPr>
          </a:lstStyle>
          <a:p>
            <a:pPr>
              <a:defRPr/>
            </a:pPr>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wrap="square" lIns="91440" tIns="45720" rIns="91440" bIns="45720" numCol="1" anchor="ctr" anchorCtr="0" compatLnSpc="1">
            <a:prstTxWarp prst="textNoShape">
              <a:avLst/>
            </a:prstTxWarp>
          </a:bodyPr>
          <a:lstStyle>
            <a:lvl1pPr algn="ctr" eaLnBrk="1" hangingPunct="1">
              <a:defRPr sz="900">
                <a:solidFill>
                  <a:srgbClr val="898989"/>
                </a:solidFill>
                <a:ea typeface="MS PGothic" panose="020B0600070205080204" pitchFamily="34" charset="-128"/>
                <a:cs typeface="Arial" panose="020B0604020202020204" pitchFamily="34" charset="0"/>
              </a:defRPr>
            </a:lvl1pPr>
          </a:lstStyle>
          <a:p>
            <a:pPr>
              <a:defRPr/>
            </a:pPr>
            <a:endParaRPr lang="en-US" altLang="en-US"/>
          </a:p>
        </p:txBody>
      </p:sp>
      <p:pic>
        <p:nvPicPr>
          <p:cNvPr id="1030" name="Picture 3" descr="PowerPoint2.jpg"/>
          <p:cNvPicPr>
            <a:picLocks noChangeAspect="1"/>
          </p:cNvPicPr>
          <p:nvPr/>
        </p:nvPicPr>
        <p:blipFill>
          <a:blip r:embed="rId3" cstate="print">
            <a:extLst>
              <a:ext uri="{28A0092B-C50C-407E-A947-70E740481C1C}">
                <a14:useLocalDpi xmlns:a14="http://schemas.microsoft.com/office/drawing/2010/main" val="0"/>
              </a:ext>
            </a:extLst>
          </a:blip>
          <a:srcRect b="85551"/>
          <a:stretch>
            <a:fillRect/>
          </a:stretch>
        </p:blipFill>
        <p:spPr bwMode="auto">
          <a:xfrm>
            <a:off x="0" y="0"/>
            <a:ext cx="9144000" cy="763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1" name="Picture 9"/>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28600" y="571500"/>
            <a:ext cx="2908300" cy="17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2" name="Picture 1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4972050"/>
            <a:ext cx="9144000" cy="17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10"/>
          <p:cNvSpPr txBox="1"/>
          <p:nvPr/>
        </p:nvSpPr>
        <p:spPr>
          <a:xfrm>
            <a:off x="304800" y="514350"/>
            <a:ext cx="4298950" cy="253916"/>
          </a:xfrm>
          <a:prstGeom prst="rect">
            <a:avLst/>
          </a:prstGeom>
          <a:noFill/>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r>
              <a:rPr lang="en-US" altLang="en-US" sz="1050">
                <a:solidFill>
                  <a:srgbClr val="000000"/>
                </a:solidFill>
                <a:ea typeface="MS PGothic" panose="020B0600070205080204" pitchFamily="34" charset="-128"/>
              </a:rPr>
              <a:t>School of Computer Science and Mathematics</a:t>
            </a:r>
          </a:p>
        </p:txBody>
      </p:sp>
      <p:sp>
        <p:nvSpPr>
          <p:cNvPr id="12" name="Slide Number Placeholder 5"/>
          <p:cNvSpPr>
            <a:spLocks noGrp="1"/>
          </p:cNvSpPr>
          <p:nvPr>
            <p:ph type="sldNum" sz="quarter" idx="4"/>
          </p:nvPr>
        </p:nvSpPr>
        <p:spPr>
          <a:xfrm>
            <a:off x="8458200" y="4857750"/>
            <a:ext cx="685800" cy="285750"/>
          </a:xfrm>
          <a:prstGeom prst="rect">
            <a:avLst/>
          </a:prstGeom>
        </p:spPr>
        <p:txBody>
          <a:bodyPr vert="horz" wrap="square" lIns="91440" tIns="45720" rIns="91440" bIns="45720" numCol="1" anchor="t" anchorCtr="0" compatLnSpc="1">
            <a:prstTxWarp prst="textNoShape">
              <a:avLst/>
            </a:prstTxWarp>
          </a:bodyPr>
          <a:lstStyle>
            <a:lvl1pPr algn="r" eaLnBrk="1" hangingPunct="1">
              <a:defRPr sz="825">
                <a:solidFill>
                  <a:srgbClr val="FFFFFF"/>
                </a:solidFill>
                <a:ea typeface="MS PGothic" panose="020B0600070205080204" pitchFamily="34" charset="-128"/>
                <a:cs typeface="Arial" panose="020B0604020202020204" pitchFamily="34" charset="0"/>
              </a:defRPr>
            </a:lvl1pPr>
          </a:lstStyle>
          <a:p>
            <a:pPr>
              <a:defRPr/>
            </a:pPr>
            <a:endParaRPr lang="en-US" altLang="en-US"/>
          </a:p>
          <a:p>
            <a:pPr>
              <a:defRPr/>
            </a:pPr>
            <a:fld id="{22A5E583-3D69-4EEB-B62B-2421D9E47E34}" type="slidenum">
              <a:rPr lang="en-US" altLang="en-US"/>
              <a:pPr>
                <a:defRPr/>
              </a:pPr>
              <a:t>‹#›</a:t>
            </a:fld>
            <a:endParaRPr lang="en-US" altLang="en-US"/>
          </a:p>
        </p:txBody>
      </p:sp>
    </p:spTree>
    <p:extLst>
      <p:ext uri="{BB962C8B-B14F-4D97-AF65-F5344CB8AC3E}">
        <p14:creationId xmlns:p14="http://schemas.microsoft.com/office/powerpoint/2010/main" val="2814039566"/>
      </p:ext>
    </p:extLst>
  </p:cSld>
  <p:clrMap bg1="lt1" tx1="dk1" bg2="lt2" tx2="dk2" accent1="accent1" accent2="accent2" accent3="accent3" accent4="accent4" accent5="accent5" accent6="accent6" hlink="hlink" folHlink="folHlink"/>
  <p:sldLayoutIdLst>
    <p:sldLayoutId id="2147484067" r:id="rId1"/>
  </p:sldLayoutIdLst>
  <p:hf hdr="0" ftr="0" dt="0"/>
  <p:txStyles>
    <p:titleStyle>
      <a:lvl1pPr algn="ctr" rtl="0" eaLnBrk="0" fontAlgn="base" hangingPunct="0">
        <a:spcBef>
          <a:spcPct val="0"/>
        </a:spcBef>
        <a:spcAft>
          <a:spcPct val="0"/>
        </a:spcAft>
        <a:defRPr sz="3300" kern="1200">
          <a:solidFill>
            <a:schemeClr val="tx1"/>
          </a:solidFill>
          <a:latin typeface="+mj-lt"/>
          <a:ea typeface="+mj-ea"/>
          <a:cs typeface="+mj-cs"/>
        </a:defRPr>
      </a:lvl1pPr>
      <a:lvl2pPr algn="ctr" rtl="0" eaLnBrk="0" fontAlgn="base" hangingPunct="0">
        <a:spcBef>
          <a:spcPct val="0"/>
        </a:spcBef>
        <a:spcAft>
          <a:spcPct val="0"/>
        </a:spcAft>
        <a:defRPr sz="3300">
          <a:solidFill>
            <a:schemeClr val="tx1"/>
          </a:solidFill>
          <a:latin typeface="Arial" panose="020B0604020202020204" pitchFamily="34" charset="0"/>
        </a:defRPr>
      </a:lvl2pPr>
      <a:lvl3pPr algn="ctr" rtl="0" eaLnBrk="0" fontAlgn="base" hangingPunct="0">
        <a:spcBef>
          <a:spcPct val="0"/>
        </a:spcBef>
        <a:spcAft>
          <a:spcPct val="0"/>
        </a:spcAft>
        <a:defRPr sz="3300">
          <a:solidFill>
            <a:schemeClr val="tx1"/>
          </a:solidFill>
          <a:latin typeface="Arial" panose="020B0604020202020204" pitchFamily="34" charset="0"/>
        </a:defRPr>
      </a:lvl3pPr>
      <a:lvl4pPr algn="ctr" rtl="0" eaLnBrk="0" fontAlgn="base" hangingPunct="0">
        <a:spcBef>
          <a:spcPct val="0"/>
        </a:spcBef>
        <a:spcAft>
          <a:spcPct val="0"/>
        </a:spcAft>
        <a:defRPr sz="3300">
          <a:solidFill>
            <a:schemeClr val="tx1"/>
          </a:solidFill>
          <a:latin typeface="Arial" panose="020B0604020202020204" pitchFamily="34" charset="0"/>
        </a:defRPr>
      </a:lvl4pPr>
      <a:lvl5pPr algn="ctr" rtl="0" eaLnBrk="0" fontAlgn="base" hangingPunct="0">
        <a:spcBef>
          <a:spcPct val="0"/>
        </a:spcBef>
        <a:spcAft>
          <a:spcPct val="0"/>
        </a:spcAft>
        <a:defRPr sz="3300">
          <a:solidFill>
            <a:schemeClr val="tx1"/>
          </a:solidFill>
          <a:latin typeface="Arial" panose="020B0604020202020204" pitchFamily="34" charset="0"/>
        </a:defRPr>
      </a:lvl5pPr>
      <a:lvl6pPr marL="342900" algn="ctr" rtl="0" eaLnBrk="0" fontAlgn="base" hangingPunct="0">
        <a:spcBef>
          <a:spcPct val="0"/>
        </a:spcBef>
        <a:spcAft>
          <a:spcPct val="0"/>
        </a:spcAft>
        <a:defRPr sz="3300">
          <a:solidFill>
            <a:schemeClr val="tx1"/>
          </a:solidFill>
          <a:latin typeface="Arial" panose="020B0604020202020204" pitchFamily="34" charset="0"/>
        </a:defRPr>
      </a:lvl6pPr>
      <a:lvl7pPr marL="685800" algn="ctr" rtl="0" eaLnBrk="0" fontAlgn="base" hangingPunct="0">
        <a:spcBef>
          <a:spcPct val="0"/>
        </a:spcBef>
        <a:spcAft>
          <a:spcPct val="0"/>
        </a:spcAft>
        <a:defRPr sz="3300">
          <a:solidFill>
            <a:schemeClr val="tx1"/>
          </a:solidFill>
          <a:latin typeface="Arial" panose="020B0604020202020204" pitchFamily="34" charset="0"/>
        </a:defRPr>
      </a:lvl7pPr>
      <a:lvl8pPr marL="1028700" algn="ctr" rtl="0" eaLnBrk="0" fontAlgn="base" hangingPunct="0">
        <a:spcBef>
          <a:spcPct val="0"/>
        </a:spcBef>
        <a:spcAft>
          <a:spcPct val="0"/>
        </a:spcAft>
        <a:defRPr sz="3300">
          <a:solidFill>
            <a:schemeClr val="tx1"/>
          </a:solidFill>
          <a:latin typeface="Arial" panose="020B0604020202020204" pitchFamily="34" charset="0"/>
        </a:defRPr>
      </a:lvl8pPr>
      <a:lvl9pPr marL="1371600" algn="ctr" rtl="0" eaLnBrk="0" fontAlgn="base" hangingPunct="0">
        <a:spcBef>
          <a:spcPct val="0"/>
        </a:spcBef>
        <a:spcAft>
          <a:spcPct val="0"/>
        </a:spcAft>
        <a:defRPr sz="3300">
          <a:solidFill>
            <a:schemeClr val="tx1"/>
          </a:solidFill>
          <a:latin typeface="Arial" panose="020B0604020202020204" pitchFamily="34" charset="0"/>
        </a:defRPr>
      </a:lvl9pPr>
    </p:titleStyle>
    <p:bodyStyle>
      <a:lvl1pPr marL="257175" indent="-257175"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1pPr>
      <a:lvl2pPr marL="557213" indent="-214313" algn="l" rtl="0" eaLnBrk="0" fontAlgn="base" hangingPunct="0">
        <a:spcBef>
          <a:spcPct val="20000"/>
        </a:spcBef>
        <a:spcAft>
          <a:spcPct val="0"/>
        </a:spcAft>
        <a:buFont typeface="Arial" panose="020B0604020202020204" pitchFamily="34" charset="0"/>
        <a:buChar char="–"/>
        <a:defRPr sz="2100" kern="1200">
          <a:solidFill>
            <a:schemeClr val="tx1"/>
          </a:solidFill>
          <a:latin typeface="+mn-lt"/>
          <a:ea typeface="+mn-ea"/>
          <a:cs typeface="+mn-cs"/>
        </a:defRPr>
      </a:lvl2pPr>
      <a:lvl3pPr marL="857250" indent="-17145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3pPr>
      <a:lvl4pPr marL="1200150" indent="-171450" algn="l" rtl="0" eaLnBrk="0" fontAlgn="base" hangingPunct="0">
        <a:spcBef>
          <a:spcPct val="20000"/>
        </a:spcBef>
        <a:spcAft>
          <a:spcPct val="0"/>
        </a:spcAft>
        <a:buFont typeface="Arial" panose="020B0604020202020204" pitchFamily="34" charset="0"/>
        <a:buChar char="–"/>
        <a:defRPr sz="1500" kern="1200">
          <a:solidFill>
            <a:schemeClr val="tx1"/>
          </a:solidFill>
          <a:latin typeface="+mn-lt"/>
          <a:ea typeface="+mn-ea"/>
          <a:cs typeface="+mn-cs"/>
        </a:defRPr>
      </a:lvl4pPr>
      <a:lvl5pPr marL="1543050" indent="-171450" algn="l" rtl="0" eaLnBrk="0" fontAlgn="base" hangingPunct="0">
        <a:spcBef>
          <a:spcPct val="20000"/>
        </a:spcBef>
        <a:spcAft>
          <a:spcPct val="0"/>
        </a:spcAft>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26" name="Shape 5"/>
          <p:cNvSpPr txBox="1">
            <a:spLocks noGrp="1"/>
          </p:cNvSpPr>
          <p:nvPr>
            <p:ph type="title"/>
          </p:nvPr>
        </p:nvSpPr>
        <p:spPr bwMode="auto">
          <a:xfrm>
            <a:off x="457200" y="205979"/>
            <a:ext cx="8229600" cy="857250"/>
          </a:xfrm>
          <a:prstGeom prst="rect">
            <a:avLst/>
          </a:prstGeom>
          <a:noFill/>
          <a:ln w="9525">
            <a:noFill/>
            <a:miter lim="800000"/>
            <a:headEnd/>
            <a:tailEnd/>
          </a:ln>
        </p:spPr>
        <p:txBody>
          <a:bodyPr vert="horz" wrap="square" lIns="91425" tIns="91425" rIns="91425" bIns="91425" numCol="1" anchor="b" anchorCtr="0" compatLnSpc="1">
            <a:prstTxWarp prst="textNoShape">
              <a:avLst/>
            </a:prstTxWarp>
          </a:bodyPr>
          <a:lstStyle/>
          <a:p>
            <a:pPr lvl="0"/>
            <a:endParaRPr lang="en-US" smtClean="0">
              <a:sym typeface="Arial" charset="0"/>
            </a:endParaRPr>
          </a:p>
        </p:txBody>
      </p:sp>
      <p:sp>
        <p:nvSpPr>
          <p:cNvPr id="1027" name="Shape 6"/>
          <p:cNvSpPr txBox="1">
            <a:spLocks noGrp="1"/>
          </p:cNvSpPr>
          <p:nvPr>
            <p:ph type="body" idx="1"/>
          </p:nvPr>
        </p:nvSpPr>
        <p:spPr bwMode="auto">
          <a:xfrm>
            <a:off x="457200" y="1200150"/>
            <a:ext cx="8229600" cy="3725466"/>
          </a:xfrm>
          <a:prstGeom prst="rect">
            <a:avLst/>
          </a:prstGeom>
          <a:noFill/>
          <a:ln w="9525">
            <a:noFill/>
            <a:miter lim="800000"/>
            <a:headEnd/>
            <a:tailEnd/>
          </a:ln>
        </p:spPr>
        <p:txBody>
          <a:bodyPr vert="horz" wrap="square" lIns="91425" tIns="91425" rIns="91425" bIns="91425" numCol="1" anchor="t" anchorCtr="0" compatLnSpc="1">
            <a:prstTxWarp prst="textNoShape">
              <a:avLst/>
            </a:prstTxWarp>
          </a:bodyPr>
          <a:lstStyle/>
          <a:p>
            <a:pPr lvl="0"/>
            <a:endParaRPr lang="en-US" smtClean="0">
              <a:sym typeface="Arial" charset="0"/>
            </a:endParaRPr>
          </a:p>
        </p:txBody>
      </p:sp>
    </p:spTree>
    <p:extLst>
      <p:ext uri="{BB962C8B-B14F-4D97-AF65-F5344CB8AC3E}">
        <p14:creationId xmlns:p14="http://schemas.microsoft.com/office/powerpoint/2010/main" val="3488566989"/>
      </p:ext>
    </p:extLst>
  </p:cSld>
  <p:clrMap bg1="lt1" tx1="dk1" bg2="dk2" tx2="lt2" accent1="accent1" accent2="accent2" accent3="accent3" accent4="accent4" accent5="accent5" accent6="accent6" hlink="hlink" folHlink="folHlink"/>
  <p:sldLayoutIdLst>
    <p:sldLayoutId id="2147484070" r:id="rId1"/>
  </p:sldLayoutIdLst>
  <p:txStyles>
    <p:titleStyle>
      <a:defPPr marR="0" algn="l" rtl="0">
        <a:lnSpc>
          <a:spcPct val="100000"/>
        </a:lnSpc>
        <a:spcBef>
          <a:spcPts val="0"/>
        </a:spcBef>
        <a:spcAft>
          <a:spcPts val="0"/>
        </a:spcAft>
      </a:defPPr>
      <a:lvl1pPr algn="l" rtl="0" eaLnBrk="0" fontAlgn="base" hangingPunct="0">
        <a:spcBef>
          <a:spcPct val="0"/>
        </a:spcBef>
        <a:spcAft>
          <a:spcPct val="0"/>
        </a:spcAft>
        <a:defRPr sz="1050">
          <a:solidFill>
            <a:srgbClr val="000000"/>
          </a:solidFill>
          <a:latin typeface="Arial"/>
          <a:ea typeface="Arial"/>
          <a:cs typeface="Arial"/>
          <a:sym typeface="Arial" charset="0"/>
        </a:defRPr>
      </a:lvl1pPr>
      <a:lvl2pPr algn="l" rtl="0" eaLnBrk="0" fontAlgn="base" hangingPunct="0">
        <a:spcBef>
          <a:spcPct val="0"/>
        </a:spcBef>
        <a:spcAft>
          <a:spcPct val="0"/>
        </a:spcAft>
        <a:defRPr sz="1050">
          <a:solidFill>
            <a:srgbClr val="000000"/>
          </a:solidFill>
          <a:latin typeface="Arial"/>
          <a:ea typeface="Arial"/>
          <a:cs typeface="Arial"/>
          <a:sym typeface="Arial" charset="0"/>
        </a:defRPr>
      </a:lvl2pPr>
      <a:lvl3pPr algn="l" rtl="0" eaLnBrk="0" fontAlgn="base" hangingPunct="0">
        <a:spcBef>
          <a:spcPct val="0"/>
        </a:spcBef>
        <a:spcAft>
          <a:spcPct val="0"/>
        </a:spcAft>
        <a:defRPr sz="1050">
          <a:solidFill>
            <a:srgbClr val="000000"/>
          </a:solidFill>
          <a:latin typeface="Arial" charset="0"/>
          <a:cs typeface="Arial" charset="0"/>
          <a:sym typeface="Arial" charset="0"/>
        </a:defRPr>
      </a:lvl3pPr>
      <a:lvl4pPr algn="l" rtl="0" eaLnBrk="0" fontAlgn="base" hangingPunct="0">
        <a:spcBef>
          <a:spcPct val="0"/>
        </a:spcBef>
        <a:spcAft>
          <a:spcPct val="0"/>
        </a:spcAft>
        <a:defRPr sz="1050">
          <a:solidFill>
            <a:srgbClr val="000000"/>
          </a:solidFill>
          <a:latin typeface="Arial" charset="0"/>
          <a:cs typeface="Arial" charset="0"/>
          <a:sym typeface="Arial" charset="0"/>
        </a:defRPr>
      </a:lvl4pPr>
      <a:lvl5pPr algn="l" rtl="0" eaLnBrk="0" fontAlgn="base" hangingPunct="0">
        <a:spcBef>
          <a:spcPct val="0"/>
        </a:spcBef>
        <a:spcAft>
          <a:spcPct val="0"/>
        </a:spcAft>
        <a:defRPr sz="1050">
          <a:solidFill>
            <a:srgbClr val="000000"/>
          </a:solidFill>
          <a:latin typeface="Arial" charset="0"/>
          <a:cs typeface="Arial" charset="0"/>
          <a:sym typeface="Arial" charset="0"/>
        </a:defRPr>
      </a:lvl5pPr>
      <a:lvl6pPr marL="342900" algn="l" rtl="0" eaLnBrk="0" fontAlgn="base" hangingPunct="0">
        <a:spcBef>
          <a:spcPct val="0"/>
        </a:spcBef>
        <a:spcAft>
          <a:spcPct val="0"/>
        </a:spcAft>
        <a:defRPr sz="1050">
          <a:solidFill>
            <a:srgbClr val="000000"/>
          </a:solidFill>
          <a:latin typeface="Arial" charset="0"/>
          <a:cs typeface="Arial" charset="0"/>
          <a:sym typeface="Arial" charset="0"/>
        </a:defRPr>
      </a:lvl6pPr>
      <a:lvl7pPr marL="685800" algn="l" rtl="0" eaLnBrk="0" fontAlgn="base" hangingPunct="0">
        <a:spcBef>
          <a:spcPct val="0"/>
        </a:spcBef>
        <a:spcAft>
          <a:spcPct val="0"/>
        </a:spcAft>
        <a:defRPr sz="1050">
          <a:solidFill>
            <a:srgbClr val="000000"/>
          </a:solidFill>
          <a:latin typeface="Arial" charset="0"/>
          <a:cs typeface="Arial" charset="0"/>
          <a:sym typeface="Arial" charset="0"/>
        </a:defRPr>
      </a:lvl7pPr>
      <a:lvl8pPr marL="1028700" algn="l" rtl="0" eaLnBrk="0" fontAlgn="base" hangingPunct="0">
        <a:spcBef>
          <a:spcPct val="0"/>
        </a:spcBef>
        <a:spcAft>
          <a:spcPct val="0"/>
        </a:spcAft>
        <a:defRPr sz="1050">
          <a:solidFill>
            <a:srgbClr val="000000"/>
          </a:solidFill>
          <a:latin typeface="Arial" charset="0"/>
          <a:cs typeface="Arial" charset="0"/>
          <a:sym typeface="Arial" charset="0"/>
        </a:defRPr>
      </a:lvl8pPr>
      <a:lvl9pPr marL="1371600" algn="l" rtl="0" eaLnBrk="0" fontAlgn="base" hangingPunct="0">
        <a:spcBef>
          <a:spcPct val="0"/>
        </a:spcBef>
        <a:spcAft>
          <a:spcPct val="0"/>
        </a:spcAft>
        <a:defRPr sz="1050">
          <a:solidFill>
            <a:srgbClr val="000000"/>
          </a:solidFill>
          <a:latin typeface="Arial" charset="0"/>
          <a:cs typeface="Arial" charset="0"/>
          <a:sym typeface="Arial" charset="0"/>
        </a:defRPr>
      </a:lvl9pPr>
    </p:titleStyle>
    <p:bodyStyle>
      <a:defPPr marR="0" algn="l" rtl="0">
        <a:lnSpc>
          <a:spcPct val="100000"/>
        </a:lnSpc>
        <a:spcBef>
          <a:spcPts val="0"/>
        </a:spcBef>
        <a:spcAft>
          <a:spcPts val="0"/>
        </a:spcAft>
      </a:defPPr>
      <a:lvl1pPr algn="l" rtl="0" eaLnBrk="0" fontAlgn="base" hangingPunct="0">
        <a:spcBef>
          <a:spcPct val="0"/>
        </a:spcBef>
        <a:spcAft>
          <a:spcPct val="0"/>
        </a:spcAft>
        <a:defRPr sz="1050">
          <a:solidFill>
            <a:srgbClr val="000000"/>
          </a:solidFill>
          <a:latin typeface="Arial"/>
          <a:ea typeface="Arial"/>
          <a:cs typeface="Arial"/>
          <a:sym typeface="Arial" charset="0"/>
        </a:defRPr>
      </a:lvl1pPr>
      <a:lvl2pPr algn="l" rtl="0" eaLnBrk="0" fontAlgn="base" hangingPunct="0">
        <a:spcBef>
          <a:spcPct val="0"/>
        </a:spcBef>
        <a:spcAft>
          <a:spcPct val="0"/>
        </a:spcAft>
        <a:defRPr sz="1050">
          <a:solidFill>
            <a:srgbClr val="000000"/>
          </a:solidFill>
          <a:latin typeface="Arial"/>
          <a:ea typeface="Arial"/>
          <a:cs typeface="Arial"/>
          <a:sym typeface="Arial" charset="0"/>
        </a:defRPr>
      </a:lvl2pPr>
      <a:lvl3pPr algn="l" rtl="0" eaLnBrk="0" fontAlgn="base" hangingPunct="0">
        <a:spcBef>
          <a:spcPct val="0"/>
        </a:spcBef>
        <a:spcAft>
          <a:spcPct val="0"/>
        </a:spcAft>
        <a:defRPr sz="1050">
          <a:solidFill>
            <a:srgbClr val="000000"/>
          </a:solidFill>
          <a:latin typeface="Arial"/>
          <a:ea typeface="Arial"/>
          <a:cs typeface="Arial"/>
          <a:sym typeface="Arial" charset="0"/>
        </a:defRPr>
      </a:lvl3pPr>
      <a:lvl4pPr algn="l" rtl="0" eaLnBrk="0" fontAlgn="base" hangingPunct="0">
        <a:spcBef>
          <a:spcPct val="0"/>
        </a:spcBef>
        <a:spcAft>
          <a:spcPct val="0"/>
        </a:spcAft>
        <a:defRPr sz="1050">
          <a:solidFill>
            <a:srgbClr val="000000"/>
          </a:solidFill>
          <a:latin typeface="Arial"/>
          <a:ea typeface="Arial"/>
          <a:cs typeface="Arial"/>
          <a:sym typeface="Arial" charset="0"/>
        </a:defRPr>
      </a:lvl4pPr>
      <a:lvl5pPr algn="l" rtl="0" eaLnBrk="0" fontAlgn="base" hangingPunct="0">
        <a:spcBef>
          <a:spcPct val="0"/>
        </a:spcBef>
        <a:spcAft>
          <a:spcPct val="0"/>
        </a:spcAft>
        <a:defRPr sz="1050">
          <a:solidFill>
            <a:srgbClr val="000000"/>
          </a:solidFill>
          <a:latin typeface="Arial"/>
          <a:ea typeface="Arial"/>
          <a:cs typeface="Arial"/>
          <a:sym typeface="Arial" charset="0"/>
        </a:defRPr>
      </a:lvl5pPr>
      <a:lvl6pPr marR="0" algn="l" rtl="0">
        <a:lnSpc>
          <a:spcPct val="100000"/>
        </a:lnSpc>
        <a:spcBef>
          <a:spcPts val="0"/>
        </a:spcBef>
        <a:spcAft>
          <a:spcPts val="0"/>
        </a:spcAft>
        <a:buNone/>
        <a:defRPr sz="1050" b="0" i="0" u="none" strike="noStrike" cap="none" baseline="0">
          <a:solidFill>
            <a:srgbClr val="000000"/>
          </a:solidFill>
          <a:latin typeface="Arial"/>
          <a:ea typeface="Arial"/>
          <a:cs typeface="Arial"/>
          <a:sym typeface="Arial"/>
        </a:defRPr>
      </a:lvl6pPr>
      <a:lvl7pPr marR="0" algn="l" rtl="0">
        <a:lnSpc>
          <a:spcPct val="100000"/>
        </a:lnSpc>
        <a:spcBef>
          <a:spcPts val="0"/>
        </a:spcBef>
        <a:spcAft>
          <a:spcPts val="0"/>
        </a:spcAft>
        <a:buNone/>
        <a:defRPr sz="1050" b="0" i="0" u="none" strike="noStrike" cap="none" baseline="0">
          <a:solidFill>
            <a:srgbClr val="000000"/>
          </a:solidFill>
          <a:latin typeface="Arial"/>
          <a:ea typeface="Arial"/>
          <a:cs typeface="Arial"/>
          <a:sym typeface="Arial"/>
        </a:defRPr>
      </a:lvl7pPr>
      <a:lvl8pPr marR="0" algn="l" rtl="0">
        <a:lnSpc>
          <a:spcPct val="100000"/>
        </a:lnSpc>
        <a:spcBef>
          <a:spcPts val="0"/>
        </a:spcBef>
        <a:spcAft>
          <a:spcPts val="0"/>
        </a:spcAft>
        <a:buNone/>
        <a:defRPr sz="1050" b="0" i="0" u="none" strike="noStrike" cap="none" baseline="0">
          <a:solidFill>
            <a:srgbClr val="000000"/>
          </a:solidFill>
          <a:latin typeface="Arial"/>
          <a:ea typeface="Arial"/>
          <a:cs typeface="Arial"/>
          <a:sym typeface="Arial"/>
        </a:defRPr>
      </a:lvl8pPr>
      <a:lvl9pPr marR="0" algn="l" rtl="0">
        <a:lnSpc>
          <a:spcPct val="100000"/>
        </a:lnSpc>
        <a:spcBef>
          <a:spcPts val="0"/>
        </a:spcBef>
        <a:spcAft>
          <a:spcPts val="0"/>
        </a:spcAft>
        <a:buNone/>
        <a:defRPr sz="1050" b="0" i="0" u="none" strike="noStrike" cap="none" baseline="0">
          <a:solidFill>
            <a:srgbClr val="000000"/>
          </a:solidFill>
          <a:latin typeface="Arial"/>
          <a:ea typeface="Arial"/>
          <a:cs typeface="Arial"/>
          <a:sym typeface="Arial"/>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050" b="0" i="0" u="none" strike="noStrike" cap="none" baseline="0">
          <a:solidFill>
            <a:srgbClr val="000000"/>
          </a:solidFill>
          <a:latin typeface="Arial"/>
          <a:ea typeface="Arial"/>
          <a:cs typeface="Arial"/>
          <a:sym typeface="Arial"/>
        </a:defRPr>
      </a:lvl1pPr>
      <a:lvl2pPr marR="0" algn="l" rtl="0">
        <a:lnSpc>
          <a:spcPct val="100000"/>
        </a:lnSpc>
        <a:spcBef>
          <a:spcPts val="0"/>
        </a:spcBef>
        <a:spcAft>
          <a:spcPts val="0"/>
        </a:spcAft>
        <a:buNone/>
        <a:defRPr sz="1050" b="0" i="0" u="none" strike="noStrike" cap="none" baseline="0">
          <a:solidFill>
            <a:srgbClr val="000000"/>
          </a:solidFill>
          <a:latin typeface="Arial"/>
          <a:ea typeface="Arial"/>
          <a:cs typeface="Arial"/>
          <a:sym typeface="Arial"/>
        </a:defRPr>
      </a:lvl2pPr>
      <a:lvl3pPr marR="0" algn="l" rtl="0">
        <a:lnSpc>
          <a:spcPct val="100000"/>
        </a:lnSpc>
        <a:spcBef>
          <a:spcPts val="0"/>
        </a:spcBef>
        <a:spcAft>
          <a:spcPts val="0"/>
        </a:spcAft>
        <a:buNone/>
        <a:defRPr sz="1050" b="0" i="0" u="none" strike="noStrike" cap="none" baseline="0">
          <a:solidFill>
            <a:srgbClr val="000000"/>
          </a:solidFill>
          <a:latin typeface="Arial"/>
          <a:ea typeface="Arial"/>
          <a:cs typeface="Arial"/>
          <a:sym typeface="Arial"/>
        </a:defRPr>
      </a:lvl3pPr>
      <a:lvl4pPr marR="0" algn="l" rtl="0">
        <a:lnSpc>
          <a:spcPct val="100000"/>
        </a:lnSpc>
        <a:spcBef>
          <a:spcPts val="0"/>
        </a:spcBef>
        <a:spcAft>
          <a:spcPts val="0"/>
        </a:spcAft>
        <a:buNone/>
        <a:defRPr sz="1050" b="0" i="0" u="none" strike="noStrike" cap="none" baseline="0">
          <a:solidFill>
            <a:srgbClr val="000000"/>
          </a:solidFill>
          <a:latin typeface="Arial"/>
          <a:ea typeface="Arial"/>
          <a:cs typeface="Arial"/>
          <a:sym typeface="Arial"/>
        </a:defRPr>
      </a:lvl4pPr>
      <a:lvl5pPr marR="0" algn="l" rtl="0">
        <a:lnSpc>
          <a:spcPct val="100000"/>
        </a:lnSpc>
        <a:spcBef>
          <a:spcPts val="0"/>
        </a:spcBef>
        <a:spcAft>
          <a:spcPts val="0"/>
        </a:spcAft>
        <a:buNone/>
        <a:defRPr sz="1050" b="0" i="0" u="none" strike="noStrike" cap="none" baseline="0">
          <a:solidFill>
            <a:srgbClr val="000000"/>
          </a:solidFill>
          <a:latin typeface="Arial"/>
          <a:ea typeface="Arial"/>
          <a:cs typeface="Arial"/>
          <a:sym typeface="Arial"/>
        </a:defRPr>
      </a:lvl5pPr>
      <a:lvl6pPr marR="0" algn="l" rtl="0">
        <a:lnSpc>
          <a:spcPct val="100000"/>
        </a:lnSpc>
        <a:spcBef>
          <a:spcPts val="0"/>
        </a:spcBef>
        <a:spcAft>
          <a:spcPts val="0"/>
        </a:spcAft>
        <a:buNone/>
        <a:defRPr sz="1050" b="0" i="0" u="none" strike="noStrike" cap="none" baseline="0">
          <a:solidFill>
            <a:srgbClr val="000000"/>
          </a:solidFill>
          <a:latin typeface="Arial"/>
          <a:ea typeface="Arial"/>
          <a:cs typeface="Arial"/>
          <a:sym typeface="Arial"/>
        </a:defRPr>
      </a:lvl6pPr>
      <a:lvl7pPr marR="0" algn="l" rtl="0">
        <a:lnSpc>
          <a:spcPct val="100000"/>
        </a:lnSpc>
        <a:spcBef>
          <a:spcPts val="0"/>
        </a:spcBef>
        <a:spcAft>
          <a:spcPts val="0"/>
        </a:spcAft>
        <a:buNone/>
        <a:defRPr sz="1050" b="0" i="0" u="none" strike="noStrike" cap="none" baseline="0">
          <a:solidFill>
            <a:srgbClr val="000000"/>
          </a:solidFill>
          <a:latin typeface="Arial"/>
          <a:ea typeface="Arial"/>
          <a:cs typeface="Arial"/>
          <a:sym typeface="Arial"/>
        </a:defRPr>
      </a:lvl7pPr>
      <a:lvl8pPr marR="0" algn="l" rtl="0">
        <a:lnSpc>
          <a:spcPct val="100000"/>
        </a:lnSpc>
        <a:spcBef>
          <a:spcPts val="0"/>
        </a:spcBef>
        <a:spcAft>
          <a:spcPts val="0"/>
        </a:spcAft>
        <a:buNone/>
        <a:defRPr sz="1050" b="0" i="0" u="none" strike="noStrike" cap="none" baseline="0">
          <a:solidFill>
            <a:srgbClr val="000000"/>
          </a:solidFill>
          <a:latin typeface="Arial"/>
          <a:ea typeface="Arial"/>
          <a:cs typeface="Arial"/>
          <a:sym typeface="Arial"/>
        </a:defRPr>
      </a:lvl8pPr>
      <a:lvl9pPr marR="0" algn="l" rtl="0">
        <a:lnSpc>
          <a:spcPct val="100000"/>
        </a:lnSpc>
        <a:spcBef>
          <a:spcPts val="0"/>
        </a:spcBef>
        <a:spcAft>
          <a:spcPts val="0"/>
        </a:spcAft>
        <a:buNone/>
        <a:defRPr sz="1050" b="0" i="0" u="none" strike="noStrike" cap="none" baseline="0">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5"/>
          <p:cNvSpPr>
            <a:spLocks noGrp="1"/>
          </p:cNvSpPr>
          <p:nvPr>
            <p:ph type="title"/>
          </p:nvPr>
        </p:nvSpPr>
        <p:spPr>
          <a:xfrm>
            <a:off x="260620" y="341158"/>
            <a:ext cx="8659368" cy="731520"/>
          </a:xfrm>
          <a:prstGeom prst="rect">
            <a:avLst/>
          </a:prstGeom>
        </p:spPr>
        <p:txBody>
          <a:bodyPr vert="horz" lIns="121883" tIns="60941" rIns="121883" bIns="60941" rtlCol="0" anchor="t" anchorCtr="0">
            <a:noAutofit/>
          </a:bodyPr>
          <a:lstStyle/>
          <a:p>
            <a:r>
              <a:rPr lang="en-US" smtClean="0"/>
              <a:t>Click to edit Master title style</a:t>
            </a:r>
            <a:endParaRPr lang="en-GB" dirty="0"/>
          </a:p>
        </p:txBody>
      </p:sp>
      <p:sp>
        <p:nvSpPr>
          <p:cNvPr id="4" name="Rectangle 5"/>
          <p:cNvSpPr>
            <a:spLocks noChangeArrowheads="1"/>
          </p:cNvSpPr>
          <p:nvPr/>
        </p:nvSpPr>
        <p:spPr bwMode="ltGray">
          <a:xfrm>
            <a:off x="7826122" y="4745994"/>
            <a:ext cx="749530" cy="154510"/>
          </a:xfrm>
          <a:prstGeom prst="rect">
            <a:avLst/>
          </a:prstGeom>
          <a:noFill/>
          <a:ln w="9525">
            <a:noFill/>
            <a:miter lim="800000"/>
            <a:headEnd/>
            <a:tailEnd/>
          </a:ln>
          <a:effectLst/>
        </p:spPr>
        <p:txBody>
          <a:bodyPr wrap="none" lIns="61578" tIns="30788" rIns="61578" bIns="30788" anchor="b">
            <a:spAutoFit/>
          </a:bodyPr>
          <a:lstStyle/>
          <a:p>
            <a:pPr algn="r" defTabSz="610663" fontAlgn="auto">
              <a:spcBef>
                <a:spcPts val="0"/>
              </a:spcBef>
              <a:spcAft>
                <a:spcPts val="0"/>
              </a:spcAft>
            </a:pPr>
            <a:r>
              <a:rPr lang="en-US" sz="600" dirty="0">
                <a:solidFill>
                  <a:srgbClr val="231F20"/>
                </a:solidFill>
                <a:latin typeface="CiscoSansTT Light"/>
                <a:ea typeface="+mn-ea"/>
                <a:cs typeface="CiscoSans Thin"/>
              </a:rPr>
              <a:t>Cisco Confidential</a:t>
            </a:r>
          </a:p>
        </p:txBody>
      </p:sp>
      <p:sp>
        <p:nvSpPr>
          <p:cNvPr id="5" name="Rectangle 7"/>
          <p:cNvSpPr>
            <a:spLocks noChangeArrowheads="1"/>
          </p:cNvSpPr>
          <p:nvPr/>
        </p:nvSpPr>
        <p:spPr bwMode="ltGray">
          <a:xfrm>
            <a:off x="8662434" y="4742916"/>
            <a:ext cx="218936" cy="154510"/>
          </a:xfrm>
          <a:prstGeom prst="rect">
            <a:avLst/>
          </a:prstGeom>
          <a:noFill/>
          <a:ln w="9525" algn="ctr">
            <a:noFill/>
            <a:miter lim="800000"/>
            <a:headEnd/>
            <a:tailEnd/>
          </a:ln>
          <a:effectLst/>
        </p:spPr>
        <p:txBody>
          <a:bodyPr wrap="none" lIns="61578" tIns="30788" rIns="61578" bIns="30788" anchor="b">
            <a:spAutoFit/>
          </a:bodyPr>
          <a:lstStyle/>
          <a:p>
            <a:pPr algn="r" defTabSz="610663" fontAlgn="auto">
              <a:spcBef>
                <a:spcPts val="0"/>
              </a:spcBef>
              <a:spcAft>
                <a:spcPts val="0"/>
              </a:spcAft>
            </a:pPr>
            <a:fld id="{DFCF27A5-1A5B-48D3-A060-2758FFBB1ADD}" type="slidenum">
              <a:rPr lang="en-US" sz="600">
                <a:solidFill>
                  <a:srgbClr val="231F20"/>
                </a:solidFill>
                <a:latin typeface="CiscoSansTT Light"/>
                <a:ea typeface="+mn-ea"/>
                <a:cs typeface="CiscoSans Thin"/>
              </a:rPr>
              <a:pPr algn="r" defTabSz="610663" fontAlgn="auto">
                <a:spcBef>
                  <a:spcPts val="0"/>
                </a:spcBef>
                <a:spcAft>
                  <a:spcPts val="0"/>
                </a:spcAft>
              </a:pPr>
              <a:t>‹#›</a:t>
            </a:fld>
            <a:endParaRPr lang="en-US" sz="600" dirty="0">
              <a:solidFill>
                <a:srgbClr val="231F20"/>
              </a:solidFill>
              <a:latin typeface="CiscoSansTT Light"/>
              <a:ea typeface="+mn-ea"/>
              <a:cs typeface="CiscoSans Thin"/>
            </a:endParaRPr>
          </a:p>
        </p:txBody>
      </p:sp>
      <p:sp>
        <p:nvSpPr>
          <p:cNvPr id="6" name="Rectangle 4"/>
          <p:cNvSpPr>
            <a:spLocks noChangeArrowheads="1"/>
          </p:cNvSpPr>
          <p:nvPr/>
        </p:nvSpPr>
        <p:spPr bwMode="ltGray">
          <a:xfrm>
            <a:off x="292047" y="4747293"/>
            <a:ext cx="3420515" cy="154510"/>
          </a:xfrm>
          <a:prstGeom prst="rect">
            <a:avLst/>
          </a:prstGeom>
          <a:noFill/>
          <a:ln w="9525">
            <a:noFill/>
            <a:miter lim="800000"/>
            <a:headEnd/>
            <a:tailEnd/>
          </a:ln>
          <a:effectLst/>
        </p:spPr>
        <p:txBody>
          <a:bodyPr wrap="square" lIns="61578" tIns="30788" rIns="61578" bIns="30788" anchor="b" anchorCtr="0">
            <a:spAutoFit/>
          </a:bodyPr>
          <a:lstStyle/>
          <a:p>
            <a:pPr defTabSz="610663" fontAlgn="auto">
              <a:spcBef>
                <a:spcPts val="0"/>
              </a:spcBef>
              <a:spcAft>
                <a:spcPts val="0"/>
              </a:spcAft>
            </a:pPr>
            <a:r>
              <a:rPr lang="en-US" sz="600" dirty="0" smtClean="0">
                <a:solidFill>
                  <a:srgbClr val="231F20"/>
                </a:solidFill>
                <a:latin typeface="CiscoSansTT Light"/>
                <a:ea typeface="+mn-ea"/>
                <a:cs typeface="CiscoSans Thin"/>
              </a:rPr>
              <a:t>© 2013-2014  Cisco and/or its affiliates. All rights reserved.</a:t>
            </a:r>
            <a:endParaRPr lang="en-US" sz="600" dirty="0">
              <a:solidFill>
                <a:srgbClr val="231F20"/>
              </a:solidFill>
              <a:latin typeface="CiscoSansTT Light"/>
              <a:ea typeface="+mn-ea"/>
              <a:cs typeface="CiscoSans Thin"/>
            </a:endParaRPr>
          </a:p>
        </p:txBody>
      </p:sp>
      <p:cxnSp>
        <p:nvCxnSpPr>
          <p:cNvPr id="8" name="Straight Connector 7"/>
          <p:cNvCxnSpPr/>
          <p:nvPr/>
        </p:nvCxnSpPr>
        <p:spPr>
          <a:xfrm>
            <a:off x="0" y="5078558"/>
            <a:ext cx="9144000" cy="0"/>
          </a:xfrm>
          <a:prstGeom prst="line">
            <a:avLst/>
          </a:prstGeom>
          <a:ln w="177800">
            <a:gradFill>
              <a:gsLst>
                <a:gs pos="0">
                  <a:schemeClr val="tx2"/>
                </a:gs>
                <a:gs pos="100000">
                  <a:schemeClr val="accent6"/>
                </a:gs>
              </a:gsLst>
              <a:lin ang="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3443987"/>
      </p:ext>
    </p:extLst>
  </p:cSld>
  <p:clrMap bg1="lt1" tx1="dk1" bg2="lt2" tx2="dk2" accent1="accent1" accent2="accent2" accent3="accent3" accent4="accent4" accent5="accent5" accent6="accent6" hlink="hlink" folHlink="folHlink"/>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ftr="0" dt="0"/>
  <p:txStyles>
    <p:titleStyle>
      <a:lvl1pPr algn="l" defTabSz="685685" rtl="0" eaLnBrk="1" latinLnBrk="0" hangingPunct="1">
        <a:lnSpc>
          <a:spcPct val="80000"/>
        </a:lnSpc>
        <a:spcBef>
          <a:spcPct val="0"/>
        </a:spcBef>
        <a:buNone/>
        <a:defRPr lang="en-US" sz="2475" b="0" kern="1200" spc="0" baseline="0" dirty="0">
          <a:solidFill>
            <a:srgbClr val="00A2BF"/>
          </a:solidFill>
          <a:latin typeface="+mj-lt"/>
          <a:ea typeface="+mj-ea"/>
          <a:cs typeface="CiscoSans"/>
        </a:defRPr>
      </a:lvl1pPr>
    </p:titleStyle>
    <p:bodyStyle>
      <a:lvl1pPr marL="171422" indent="-171422" algn="l" defTabSz="685685" rtl="0" eaLnBrk="1" latinLnBrk="0" hangingPunct="1">
        <a:lnSpc>
          <a:spcPct val="95000"/>
        </a:lnSpc>
        <a:spcBef>
          <a:spcPts val="1080"/>
        </a:spcBef>
        <a:buClr>
          <a:schemeClr val="tx2"/>
        </a:buClr>
        <a:buSzPct val="90000"/>
        <a:buFont typeface="Arial" pitchFamily="34" charset="0"/>
        <a:buChar char="•"/>
        <a:tabLst/>
        <a:defRPr lang="en-US" sz="1500" kern="1200" dirty="0" smtClean="0">
          <a:solidFill>
            <a:schemeClr val="tx1"/>
          </a:solidFill>
          <a:latin typeface="+mn-lt"/>
          <a:ea typeface="+mn-ea"/>
          <a:cs typeface="CiscoSans"/>
        </a:defRPr>
      </a:lvl1pPr>
      <a:lvl2pPr marL="359892" indent="-215936" algn="l" defTabSz="685685" rtl="0" eaLnBrk="1" latinLnBrk="0" hangingPunct="1">
        <a:lnSpc>
          <a:spcPct val="95000"/>
        </a:lnSpc>
        <a:spcBef>
          <a:spcPts val="600"/>
        </a:spcBef>
        <a:buClr>
          <a:schemeClr val="tx2"/>
        </a:buClr>
        <a:buFont typeface="Arial"/>
        <a:buChar char="•"/>
        <a:defRPr lang="en-US" sz="1425" kern="1200" dirty="0" smtClean="0">
          <a:solidFill>
            <a:schemeClr val="tx1"/>
          </a:solidFill>
          <a:latin typeface="+mn-lt"/>
          <a:ea typeface="+mn-ea"/>
          <a:cs typeface="CiscoSans"/>
        </a:defRPr>
      </a:lvl2pPr>
      <a:lvl3pPr marL="431870" indent="-171399" algn="l" defTabSz="685685" rtl="0" eaLnBrk="1" latinLnBrk="0" hangingPunct="1">
        <a:lnSpc>
          <a:spcPct val="95000"/>
        </a:lnSpc>
        <a:spcBef>
          <a:spcPts val="630"/>
        </a:spcBef>
        <a:buFont typeface="Arial"/>
        <a:buChar char="•"/>
        <a:defRPr lang="en-US" sz="1200" kern="1200" dirty="0" smtClean="0">
          <a:solidFill>
            <a:schemeClr val="tx1"/>
          </a:solidFill>
          <a:latin typeface="+mn-lt"/>
          <a:ea typeface="+mn-ea"/>
          <a:cs typeface="CiscoSans"/>
        </a:defRPr>
      </a:lvl3pPr>
      <a:lvl4pPr marL="503849" indent="-171399" algn="l" defTabSz="685685" rtl="0" eaLnBrk="1" latinLnBrk="0" hangingPunct="1">
        <a:lnSpc>
          <a:spcPct val="95000"/>
        </a:lnSpc>
        <a:spcBef>
          <a:spcPts val="630"/>
        </a:spcBef>
        <a:buFont typeface="Arial"/>
        <a:buChar char="•"/>
        <a:defRPr lang="en-US" sz="1125" kern="1200" dirty="0" smtClean="0">
          <a:solidFill>
            <a:schemeClr val="tx1"/>
          </a:solidFill>
          <a:latin typeface="+mn-lt"/>
          <a:ea typeface="+mn-ea"/>
          <a:cs typeface="CiscoSans"/>
        </a:defRPr>
      </a:lvl4pPr>
      <a:lvl5pPr marL="575828" indent="-171399" algn="l" defTabSz="685685" rtl="0" eaLnBrk="1" latinLnBrk="0" hangingPunct="1">
        <a:lnSpc>
          <a:spcPct val="95000"/>
        </a:lnSpc>
        <a:spcBef>
          <a:spcPts val="630"/>
        </a:spcBef>
        <a:buFont typeface="Arial"/>
        <a:buChar char="•"/>
        <a:defRPr lang="en-US" sz="1125" kern="1200" dirty="0">
          <a:solidFill>
            <a:schemeClr val="tx1"/>
          </a:solidFill>
          <a:latin typeface="+mn-lt"/>
          <a:ea typeface="+mn-ea"/>
          <a:cs typeface="CiscoSans"/>
        </a:defRPr>
      </a:lvl5pPr>
      <a:lvl6pPr marL="863741" indent="-171422" algn="l" defTabSz="685685"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720" indent="-171399" algn="l" defTabSz="685685" rtl="0" eaLnBrk="1" latinLnBrk="0" hangingPunct="1">
        <a:spcBef>
          <a:spcPts val="600"/>
        </a:spcBef>
        <a:buFont typeface="Arial" pitchFamily="34" charset="0"/>
        <a:buChar char="•"/>
        <a:defRPr sz="825" kern="1200" baseline="0">
          <a:solidFill>
            <a:schemeClr val="tx1"/>
          </a:solidFill>
          <a:latin typeface="+mn-lt"/>
          <a:ea typeface="+mn-ea"/>
          <a:cs typeface="+mn-cs"/>
        </a:defRPr>
      </a:lvl7pPr>
      <a:lvl8pPr marL="2399900" indent="0" algn="l" defTabSz="685685" rtl="0" eaLnBrk="1" latinLnBrk="0" hangingPunct="1">
        <a:spcBef>
          <a:spcPct val="20000"/>
        </a:spcBef>
        <a:buFont typeface="Arial" pitchFamily="34" charset="0"/>
        <a:buNone/>
        <a:defRPr sz="1500" kern="1200">
          <a:solidFill>
            <a:schemeClr val="tx1"/>
          </a:solidFill>
          <a:latin typeface="+mn-lt"/>
          <a:ea typeface="+mn-ea"/>
          <a:cs typeface="+mn-cs"/>
        </a:defRPr>
      </a:lvl8pPr>
      <a:lvl9pPr marL="2914165" indent="-171422" algn="l" defTabSz="685685"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685" rtl="0" eaLnBrk="1" latinLnBrk="0" hangingPunct="1">
        <a:defRPr sz="1425" kern="1200">
          <a:solidFill>
            <a:schemeClr val="tx1"/>
          </a:solidFill>
          <a:latin typeface="+mn-lt"/>
          <a:ea typeface="+mn-ea"/>
          <a:cs typeface="+mn-cs"/>
        </a:defRPr>
      </a:lvl1pPr>
      <a:lvl2pPr marL="342841" algn="l" defTabSz="685685" rtl="0" eaLnBrk="1" latinLnBrk="0" hangingPunct="1">
        <a:defRPr sz="1425" kern="1200">
          <a:solidFill>
            <a:schemeClr val="tx1"/>
          </a:solidFill>
          <a:latin typeface="+mn-lt"/>
          <a:ea typeface="+mn-ea"/>
          <a:cs typeface="+mn-cs"/>
        </a:defRPr>
      </a:lvl2pPr>
      <a:lvl3pPr marL="685685" algn="l" defTabSz="685685" rtl="0" eaLnBrk="1" latinLnBrk="0" hangingPunct="1">
        <a:defRPr sz="1425" kern="1200">
          <a:solidFill>
            <a:schemeClr val="tx1"/>
          </a:solidFill>
          <a:latin typeface="+mn-lt"/>
          <a:ea typeface="+mn-ea"/>
          <a:cs typeface="+mn-cs"/>
        </a:defRPr>
      </a:lvl3pPr>
      <a:lvl4pPr marL="1028528" algn="l" defTabSz="685685" rtl="0" eaLnBrk="1" latinLnBrk="0" hangingPunct="1">
        <a:defRPr sz="1425" kern="1200">
          <a:solidFill>
            <a:schemeClr val="tx1"/>
          </a:solidFill>
          <a:latin typeface="+mn-lt"/>
          <a:ea typeface="+mn-ea"/>
          <a:cs typeface="+mn-cs"/>
        </a:defRPr>
      </a:lvl4pPr>
      <a:lvl5pPr marL="1371372" algn="l" defTabSz="685685" rtl="0" eaLnBrk="1" latinLnBrk="0" hangingPunct="1">
        <a:defRPr sz="1425" kern="1200">
          <a:solidFill>
            <a:schemeClr val="tx1"/>
          </a:solidFill>
          <a:latin typeface="+mn-lt"/>
          <a:ea typeface="+mn-ea"/>
          <a:cs typeface="+mn-cs"/>
        </a:defRPr>
      </a:lvl5pPr>
      <a:lvl6pPr marL="1714213" algn="l" defTabSz="685685" rtl="0" eaLnBrk="1" latinLnBrk="0" hangingPunct="1">
        <a:defRPr sz="1425" kern="1200">
          <a:solidFill>
            <a:schemeClr val="tx1"/>
          </a:solidFill>
          <a:latin typeface="+mn-lt"/>
          <a:ea typeface="+mn-ea"/>
          <a:cs typeface="+mn-cs"/>
        </a:defRPr>
      </a:lvl6pPr>
      <a:lvl7pPr marL="2057057" algn="l" defTabSz="685685" rtl="0" eaLnBrk="1" latinLnBrk="0" hangingPunct="1">
        <a:defRPr sz="1425" kern="1200">
          <a:solidFill>
            <a:schemeClr val="tx1"/>
          </a:solidFill>
          <a:latin typeface="+mn-lt"/>
          <a:ea typeface="+mn-ea"/>
          <a:cs typeface="+mn-cs"/>
        </a:defRPr>
      </a:lvl7pPr>
      <a:lvl8pPr marL="2399900" algn="l" defTabSz="685685" rtl="0" eaLnBrk="1" latinLnBrk="0" hangingPunct="1">
        <a:defRPr sz="1425" kern="1200">
          <a:solidFill>
            <a:schemeClr val="tx1"/>
          </a:solidFill>
          <a:latin typeface="+mn-lt"/>
          <a:ea typeface="+mn-ea"/>
          <a:cs typeface="+mn-cs"/>
        </a:defRPr>
      </a:lvl8pPr>
      <a:lvl9pPr marL="2742744" algn="l" defTabSz="685685" rtl="0" eaLnBrk="1" latinLnBrk="0" hangingPunct="1">
        <a:defRPr sz="1425"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5"/>
          <p:cNvSpPr>
            <a:spLocks noGrp="1"/>
          </p:cNvSpPr>
          <p:nvPr>
            <p:ph type="title"/>
          </p:nvPr>
        </p:nvSpPr>
        <p:spPr>
          <a:xfrm>
            <a:off x="260620" y="341158"/>
            <a:ext cx="8659368" cy="731520"/>
          </a:xfrm>
          <a:prstGeom prst="rect">
            <a:avLst/>
          </a:prstGeom>
        </p:spPr>
        <p:txBody>
          <a:bodyPr vert="horz" lIns="121883" tIns="60941" rIns="121883" bIns="60941" rtlCol="0" anchor="t" anchorCtr="0">
            <a:noAutofit/>
          </a:bodyPr>
          <a:lstStyle/>
          <a:p>
            <a:r>
              <a:rPr lang="en-US" smtClean="0"/>
              <a:t>Click to edit Master title style</a:t>
            </a:r>
            <a:endParaRPr lang="en-GB" dirty="0"/>
          </a:p>
        </p:txBody>
      </p:sp>
      <p:sp>
        <p:nvSpPr>
          <p:cNvPr id="4" name="Rectangle 5"/>
          <p:cNvSpPr>
            <a:spLocks noChangeArrowheads="1"/>
          </p:cNvSpPr>
          <p:nvPr/>
        </p:nvSpPr>
        <p:spPr bwMode="ltGray">
          <a:xfrm>
            <a:off x="7826122" y="4745994"/>
            <a:ext cx="749530" cy="154510"/>
          </a:xfrm>
          <a:prstGeom prst="rect">
            <a:avLst/>
          </a:prstGeom>
          <a:noFill/>
          <a:ln w="9525">
            <a:noFill/>
            <a:miter lim="800000"/>
            <a:headEnd/>
            <a:tailEnd/>
          </a:ln>
          <a:effectLst/>
        </p:spPr>
        <p:txBody>
          <a:bodyPr wrap="none" lIns="61578" tIns="30788" rIns="61578" bIns="30788" anchor="b">
            <a:spAutoFit/>
          </a:bodyPr>
          <a:lstStyle/>
          <a:p>
            <a:pPr algn="r" defTabSz="610663" fontAlgn="auto">
              <a:spcBef>
                <a:spcPts val="0"/>
              </a:spcBef>
              <a:spcAft>
                <a:spcPts val="0"/>
              </a:spcAft>
            </a:pPr>
            <a:r>
              <a:rPr lang="en-US" sz="600" dirty="0">
                <a:solidFill>
                  <a:srgbClr val="231F20"/>
                </a:solidFill>
                <a:latin typeface="CiscoSansTT Light"/>
                <a:ea typeface="+mn-ea"/>
                <a:cs typeface="CiscoSans Thin"/>
              </a:rPr>
              <a:t>Cisco Confidential</a:t>
            </a:r>
          </a:p>
        </p:txBody>
      </p:sp>
      <p:sp>
        <p:nvSpPr>
          <p:cNvPr id="5" name="Rectangle 7"/>
          <p:cNvSpPr>
            <a:spLocks noChangeArrowheads="1"/>
          </p:cNvSpPr>
          <p:nvPr/>
        </p:nvSpPr>
        <p:spPr bwMode="ltGray">
          <a:xfrm>
            <a:off x="8662434" y="4742916"/>
            <a:ext cx="218936" cy="154510"/>
          </a:xfrm>
          <a:prstGeom prst="rect">
            <a:avLst/>
          </a:prstGeom>
          <a:noFill/>
          <a:ln w="9525" algn="ctr">
            <a:noFill/>
            <a:miter lim="800000"/>
            <a:headEnd/>
            <a:tailEnd/>
          </a:ln>
          <a:effectLst/>
        </p:spPr>
        <p:txBody>
          <a:bodyPr wrap="none" lIns="61578" tIns="30788" rIns="61578" bIns="30788" anchor="b">
            <a:spAutoFit/>
          </a:bodyPr>
          <a:lstStyle/>
          <a:p>
            <a:pPr algn="r" defTabSz="610663" fontAlgn="auto">
              <a:spcBef>
                <a:spcPts val="0"/>
              </a:spcBef>
              <a:spcAft>
                <a:spcPts val="0"/>
              </a:spcAft>
            </a:pPr>
            <a:fld id="{DFCF27A5-1A5B-48D3-A060-2758FFBB1ADD}" type="slidenum">
              <a:rPr lang="en-US" sz="600">
                <a:solidFill>
                  <a:srgbClr val="231F20"/>
                </a:solidFill>
                <a:latin typeface="CiscoSansTT Light"/>
                <a:ea typeface="+mn-ea"/>
                <a:cs typeface="CiscoSans Thin"/>
              </a:rPr>
              <a:pPr algn="r" defTabSz="610663" fontAlgn="auto">
                <a:spcBef>
                  <a:spcPts val="0"/>
                </a:spcBef>
                <a:spcAft>
                  <a:spcPts val="0"/>
                </a:spcAft>
              </a:pPr>
              <a:t>‹#›</a:t>
            </a:fld>
            <a:endParaRPr lang="en-US" sz="600" dirty="0">
              <a:solidFill>
                <a:srgbClr val="231F20"/>
              </a:solidFill>
              <a:latin typeface="CiscoSansTT Light"/>
              <a:ea typeface="+mn-ea"/>
              <a:cs typeface="CiscoSans Thin"/>
            </a:endParaRPr>
          </a:p>
        </p:txBody>
      </p:sp>
      <p:sp>
        <p:nvSpPr>
          <p:cNvPr id="6" name="Rectangle 4"/>
          <p:cNvSpPr>
            <a:spLocks noChangeArrowheads="1"/>
          </p:cNvSpPr>
          <p:nvPr/>
        </p:nvSpPr>
        <p:spPr bwMode="ltGray">
          <a:xfrm>
            <a:off x="292047" y="4747293"/>
            <a:ext cx="3420515" cy="154510"/>
          </a:xfrm>
          <a:prstGeom prst="rect">
            <a:avLst/>
          </a:prstGeom>
          <a:noFill/>
          <a:ln w="9525">
            <a:noFill/>
            <a:miter lim="800000"/>
            <a:headEnd/>
            <a:tailEnd/>
          </a:ln>
          <a:effectLst/>
        </p:spPr>
        <p:txBody>
          <a:bodyPr wrap="square" lIns="61578" tIns="30788" rIns="61578" bIns="30788" anchor="b" anchorCtr="0">
            <a:spAutoFit/>
          </a:bodyPr>
          <a:lstStyle/>
          <a:p>
            <a:pPr defTabSz="610663" fontAlgn="auto">
              <a:spcBef>
                <a:spcPts val="0"/>
              </a:spcBef>
              <a:spcAft>
                <a:spcPts val="0"/>
              </a:spcAft>
            </a:pPr>
            <a:r>
              <a:rPr lang="en-US" sz="600" dirty="0" smtClean="0">
                <a:solidFill>
                  <a:srgbClr val="231F20"/>
                </a:solidFill>
                <a:latin typeface="CiscoSansTT Light"/>
                <a:ea typeface="+mn-ea"/>
                <a:cs typeface="CiscoSans Thin"/>
              </a:rPr>
              <a:t>© 2013-2014  Cisco and/or its affiliates. All rights reserved.</a:t>
            </a:r>
            <a:endParaRPr lang="en-US" sz="600" dirty="0">
              <a:solidFill>
                <a:srgbClr val="231F20"/>
              </a:solidFill>
              <a:latin typeface="CiscoSansTT Light"/>
              <a:ea typeface="+mn-ea"/>
              <a:cs typeface="CiscoSans Thin"/>
            </a:endParaRPr>
          </a:p>
        </p:txBody>
      </p:sp>
      <p:cxnSp>
        <p:nvCxnSpPr>
          <p:cNvPr id="8" name="Straight Connector 7"/>
          <p:cNvCxnSpPr/>
          <p:nvPr/>
        </p:nvCxnSpPr>
        <p:spPr>
          <a:xfrm>
            <a:off x="0" y="5078558"/>
            <a:ext cx="9144000" cy="0"/>
          </a:xfrm>
          <a:prstGeom prst="line">
            <a:avLst/>
          </a:prstGeom>
          <a:ln w="177800">
            <a:gradFill>
              <a:gsLst>
                <a:gs pos="0">
                  <a:schemeClr val="tx2"/>
                </a:gs>
                <a:gs pos="100000">
                  <a:schemeClr val="accent6"/>
                </a:gs>
              </a:gsLst>
              <a:lin ang="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595656"/>
      </p:ext>
    </p:extLst>
  </p:cSld>
  <p:clrMap bg1="lt1" tx1="dk1" bg2="lt2" tx2="dk2" accent1="accent1" accent2="accent2" accent3="accent3" accent4="accent4" accent5="accent5" accent6="accent6" hlink="hlink" folHlink="folHlink"/>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ftr="0" dt="0"/>
  <p:txStyles>
    <p:titleStyle>
      <a:lvl1pPr algn="l" defTabSz="685685" rtl="0" eaLnBrk="1" latinLnBrk="0" hangingPunct="1">
        <a:lnSpc>
          <a:spcPct val="80000"/>
        </a:lnSpc>
        <a:spcBef>
          <a:spcPct val="0"/>
        </a:spcBef>
        <a:buNone/>
        <a:defRPr lang="en-US" sz="2475" b="0" kern="1200" spc="0" baseline="0" dirty="0">
          <a:solidFill>
            <a:srgbClr val="00A2BF"/>
          </a:solidFill>
          <a:latin typeface="+mj-lt"/>
          <a:ea typeface="+mj-ea"/>
          <a:cs typeface="CiscoSans"/>
        </a:defRPr>
      </a:lvl1pPr>
    </p:titleStyle>
    <p:bodyStyle>
      <a:lvl1pPr marL="171422" indent="-171422" algn="l" defTabSz="685685" rtl="0" eaLnBrk="1" latinLnBrk="0" hangingPunct="1">
        <a:lnSpc>
          <a:spcPct val="95000"/>
        </a:lnSpc>
        <a:spcBef>
          <a:spcPts val="1080"/>
        </a:spcBef>
        <a:buClr>
          <a:schemeClr val="tx2"/>
        </a:buClr>
        <a:buSzPct val="90000"/>
        <a:buFont typeface="Arial" pitchFamily="34" charset="0"/>
        <a:buChar char="•"/>
        <a:tabLst/>
        <a:defRPr lang="en-US" sz="1500" kern="1200" dirty="0" smtClean="0">
          <a:solidFill>
            <a:schemeClr val="tx1"/>
          </a:solidFill>
          <a:latin typeface="+mn-lt"/>
          <a:ea typeface="+mn-ea"/>
          <a:cs typeface="CiscoSans"/>
        </a:defRPr>
      </a:lvl1pPr>
      <a:lvl2pPr marL="359892" indent="-215936" algn="l" defTabSz="685685" rtl="0" eaLnBrk="1" latinLnBrk="0" hangingPunct="1">
        <a:lnSpc>
          <a:spcPct val="95000"/>
        </a:lnSpc>
        <a:spcBef>
          <a:spcPts val="600"/>
        </a:spcBef>
        <a:buClr>
          <a:schemeClr val="tx2"/>
        </a:buClr>
        <a:buFont typeface="Arial"/>
        <a:buChar char="•"/>
        <a:defRPr lang="en-US" sz="1425" kern="1200" dirty="0" smtClean="0">
          <a:solidFill>
            <a:schemeClr val="tx1"/>
          </a:solidFill>
          <a:latin typeface="+mn-lt"/>
          <a:ea typeface="+mn-ea"/>
          <a:cs typeface="CiscoSans"/>
        </a:defRPr>
      </a:lvl2pPr>
      <a:lvl3pPr marL="431870" indent="-171399" algn="l" defTabSz="685685" rtl="0" eaLnBrk="1" latinLnBrk="0" hangingPunct="1">
        <a:lnSpc>
          <a:spcPct val="95000"/>
        </a:lnSpc>
        <a:spcBef>
          <a:spcPts val="630"/>
        </a:spcBef>
        <a:buFont typeface="Arial"/>
        <a:buChar char="•"/>
        <a:defRPr lang="en-US" sz="1200" kern="1200" dirty="0" smtClean="0">
          <a:solidFill>
            <a:schemeClr val="tx1"/>
          </a:solidFill>
          <a:latin typeface="+mn-lt"/>
          <a:ea typeface="+mn-ea"/>
          <a:cs typeface="CiscoSans"/>
        </a:defRPr>
      </a:lvl3pPr>
      <a:lvl4pPr marL="503849" indent="-171399" algn="l" defTabSz="685685" rtl="0" eaLnBrk="1" latinLnBrk="0" hangingPunct="1">
        <a:lnSpc>
          <a:spcPct val="95000"/>
        </a:lnSpc>
        <a:spcBef>
          <a:spcPts val="630"/>
        </a:spcBef>
        <a:buFont typeface="Arial"/>
        <a:buChar char="•"/>
        <a:defRPr lang="en-US" sz="1125" kern="1200" dirty="0" smtClean="0">
          <a:solidFill>
            <a:schemeClr val="tx1"/>
          </a:solidFill>
          <a:latin typeface="+mn-lt"/>
          <a:ea typeface="+mn-ea"/>
          <a:cs typeface="CiscoSans"/>
        </a:defRPr>
      </a:lvl4pPr>
      <a:lvl5pPr marL="575828" indent="-171399" algn="l" defTabSz="685685" rtl="0" eaLnBrk="1" latinLnBrk="0" hangingPunct="1">
        <a:lnSpc>
          <a:spcPct val="95000"/>
        </a:lnSpc>
        <a:spcBef>
          <a:spcPts val="630"/>
        </a:spcBef>
        <a:buFont typeface="Arial"/>
        <a:buChar char="•"/>
        <a:defRPr lang="en-US" sz="1125" kern="1200" dirty="0">
          <a:solidFill>
            <a:schemeClr val="tx1"/>
          </a:solidFill>
          <a:latin typeface="+mn-lt"/>
          <a:ea typeface="+mn-ea"/>
          <a:cs typeface="CiscoSans"/>
        </a:defRPr>
      </a:lvl5pPr>
      <a:lvl6pPr marL="863741" indent="-171422" algn="l" defTabSz="685685"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720" indent="-171399" algn="l" defTabSz="685685" rtl="0" eaLnBrk="1" latinLnBrk="0" hangingPunct="1">
        <a:spcBef>
          <a:spcPts val="600"/>
        </a:spcBef>
        <a:buFont typeface="Arial" pitchFamily="34" charset="0"/>
        <a:buChar char="•"/>
        <a:defRPr sz="825" kern="1200" baseline="0">
          <a:solidFill>
            <a:schemeClr val="tx1"/>
          </a:solidFill>
          <a:latin typeface="+mn-lt"/>
          <a:ea typeface="+mn-ea"/>
          <a:cs typeface="+mn-cs"/>
        </a:defRPr>
      </a:lvl7pPr>
      <a:lvl8pPr marL="2399900" indent="0" algn="l" defTabSz="685685" rtl="0" eaLnBrk="1" latinLnBrk="0" hangingPunct="1">
        <a:spcBef>
          <a:spcPct val="20000"/>
        </a:spcBef>
        <a:buFont typeface="Arial" pitchFamily="34" charset="0"/>
        <a:buNone/>
        <a:defRPr sz="1500" kern="1200">
          <a:solidFill>
            <a:schemeClr val="tx1"/>
          </a:solidFill>
          <a:latin typeface="+mn-lt"/>
          <a:ea typeface="+mn-ea"/>
          <a:cs typeface="+mn-cs"/>
        </a:defRPr>
      </a:lvl8pPr>
      <a:lvl9pPr marL="2914165" indent="-171422" algn="l" defTabSz="685685"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685" rtl="0" eaLnBrk="1" latinLnBrk="0" hangingPunct="1">
        <a:defRPr sz="1425" kern="1200">
          <a:solidFill>
            <a:schemeClr val="tx1"/>
          </a:solidFill>
          <a:latin typeface="+mn-lt"/>
          <a:ea typeface="+mn-ea"/>
          <a:cs typeface="+mn-cs"/>
        </a:defRPr>
      </a:lvl1pPr>
      <a:lvl2pPr marL="342841" algn="l" defTabSz="685685" rtl="0" eaLnBrk="1" latinLnBrk="0" hangingPunct="1">
        <a:defRPr sz="1425" kern="1200">
          <a:solidFill>
            <a:schemeClr val="tx1"/>
          </a:solidFill>
          <a:latin typeface="+mn-lt"/>
          <a:ea typeface="+mn-ea"/>
          <a:cs typeface="+mn-cs"/>
        </a:defRPr>
      </a:lvl2pPr>
      <a:lvl3pPr marL="685685" algn="l" defTabSz="685685" rtl="0" eaLnBrk="1" latinLnBrk="0" hangingPunct="1">
        <a:defRPr sz="1425" kern="1200">
          <a:solidFill>
            <a:schemeClr val="tx1"/>
          </a:solidFill>
          <a:latin typeface="+mn-lt"/>
          <a:ea typeface="+mn-ea"/>
          <a:cs typeface="+mn-cs"/>
        </a:defRPr>
      </a:lvl3pPr>
      <a:lvl4pPr marL="1028528" algn="l" defTabSz="685685" rtl="0" eaLnBrk="1" latinLnBrk="0" hangingPunct="1">
        <a:defRPr sz="1425" kern="1200">
          <a:solidFill>
            <a:schemeClr val="tx1"/>
          </a:solidFill>
          <a:latin typeface="+mn-lt"/>
          <a:ea typeface="+mn-ea"/>
          <a:cs typeface="+mn-cs"/>
        </a:defRPr>
      </a:lvl4pPr>
      <a:lvl5pPr marL="1371372" algn="l" defTabSz="685685" rtl="0" eaLnBrk="1" latinLnBrk="0" hangingPunct="1">
        <a:defRPr sz="1425" kern="1200">
          <a:solidFill>
            <a:schemeClr val="tx1"/>
          </a:solidFill>
          <a:latin typeface="+mn-lt"/>
          <a:ea typeface="+mn-ea"/>
          <a:cs typeface="+mn-cs"/>
        </a:defRPr>
      </a:lvl5pPr>
      <a:lvl6pPr marL="1714213" algn="l" defTabSz="685685" rtl="0" eaLnBrk="1" latinLnBrk="0" hangingPunct="1">
        <a:defRPr sz="1425" kern="1200">
          <a:solidFill>
            <a:schemeClr val="tx1"/>
          </a:solidFill>
          <a:latin typeface="+mn-lt"/>
          <a:ea typeface="+mn-ea"/>
          <a:cs typeface="+mn-cs"/>
        </a:defRPr>
      </a:lvl6pPr>
      <a:lvl7pPr marL="2057057" algn="l" defTabSz="685685" rtl="0" eaLnBrk="1" latinLnBrk="0" hangingPunct="1">
        <a:defRPr sz="1425" kern="1200">
          <a:solidFill>
            <a:schemeClr val="tx1"/>
          </a:solidFill>
          <a:latin typeface="+mn-lt"/>
          <a:ea typeface="+mn-ea"/>
          <a:cs typeface="+mn-cs"/>
        </a:defRPr>
      </a:lvl7pPr>
      <a:lvl8pPr marL="2399900" algn="l" defTabSz="685685" rtl="0" eaLnBrk="1" latinLnBrk="0" hangingPunct="1">
        <a:defRPr sz="1425" kern="1200">
          <a:solidFill>
            <a:schemeClr val="tx1"/>
          </a:solidFill>
          <a:latin typeface="+mn-lt"/>
          <a:ea typeface="+mn-ea"/>
          <a:cs typeface="+mn-cs"/>
        </a:defRPr>
      </a:lvl8pPr>
      <a:lvl9pPr marL="2742744" algn="l" defTabSz="685685" rtl="0" eaLnBrk="1" latinLnBrk="0" hangingPunct="1">
        <a:defRPr sz="1425"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5"/>
          <p:cNvSpPr>
            <a:spLocks noGrp="1"/>
          </p:cNvSpPr>
          <p:nvPr>
            <p:ph type="title"/>
          </p:nvPr>
        </p:nvSpPr>
        <p:spPr>
          <a:xfrm>
            <a:off x="260620" y="341158"/>
            <a:ext cx="8659368" cy="731520"/>
          </a:xfrm>
          <a:prstGeom prst="rect">
            <a:avLst/>
          </a:prstGeom>
        </p:spPr>
        <p:txBody>
          <a:bodyPr vert="horz" lIns="121883" tIns="60941" rIns="121883" bIns="60941" rtlCol="0" anchor="t" anchorCtr="0">
            <a:noAutofit/>
          </a:bodyPr>
          <a:lstStyle/>
          <a:p>
            <a:r>
              <a:rPr lang="en-US" smtClean="0"/>
              <a:t>Click to edit Master title style</a:t>
            </a:r>
            <a:endParaRPr lang="en-GB" dirty="0"/>
          </a:p>
        </p:txBody>
      </p:sp>
      <p:sp>
        <p:nvSpPr>
          <p:cNvPr id="4" name="Rectangle 5"/>
          <p:cNvSpPr>
            <a:spLocks noChangeArrowheads="1"/>
          </p:cNvSpPr>
          <p:nvPr/>
        </p:nvSpPr>
        <p:spPr bwMode="ltGray">
          <a:xfrm>
            <a:off x="7826122" y="4745994"/>
            <a:ext cx="749530" cy="154510"/>
          </a:xfrm>
          <a:prstGeom prst="rect">
            <a:avLst/>
          </a:prstGeom>
          <a:noFill/>
          <a:ln w="9525">
            <a:noFill/>
            <a:miter lim="800000"/>
            <a:headEnd/>
            <a:tailEnd/>
          </a:ln>
          <a:effectLst/>
        </p:spPr>
        <p:txBody>
          <a:bodyPr wrap="none" lIns="61578" tIns="30788" rIns="61578" bIns="30788" anchor="b">
            <a:spAutoFit/>
          </a:bodyPr>
          <a:lstStyle/>
          <a:p>
            <a:pPr algn="r" defTabSz="610663" fontAlgn="auto">
              <a:spcBef>
                <a:spcPts val="0"/>
              </a:spcBef>
              <a:spcAft>
                <a:spcPts val="0"/>
              </a:spcAft>
            </a:pPr>
            <a:r>
              <a:rPr lang="en-US" sz="600" dirty="0">
                <a:solidFill>
                  <a:srgbClr val="231F20"/>
                </a:solidFill>
                <a:latin typeface="CiscoSansTT Light"/>
                <a:ea typeface="+mn-ea"/>
                <a:cs typeface="CiscoSans Thin"/>
              </a:rPr>
              <a:t>Cisco Confidential</a:t>
            </a:r>
          </a:p>
        </p:txBody>
      </p:sp>
      <p:sp>
        <p:nvSpPr>
          <p:cNvPr id="5" name="Rectangle 7"/>
          <p:cNvSpPr>
            <a:spLocks noChangeArrowheads="1"/>
          </p:cNvSpPr>
          <p:nvPr/>
        </p:nvSpPr>
        <p:spPr bwMode="ltGray">
          <a:xfrm>
            <a:off x="8662434" y="4742916"/>
            <a:ext cx="218936" cy="154510"/>
          </a:xfrm>
          <a:prstGeom prst="rect">
            <a:avLst/>
          </a:prstGeom>
          <a:noFill/>
          <a:ln w="9525" algn="ctr">
            <a:noFill/>
            <a:miter lim="800000"/>
            <a:headEnd/>
            <a:tailEnd/>
          </a:ln>
          <a:effectLst/>
        </p:spPr>
        <p:txBody>
          <a:bodyPr wrap="none" lIns="61578" tIns="30788" rIns="61578" bIns="30788" anchor="b">
            <a:spAutoFit/>
          </a:bodyPr>
          <a:lstStyle/>
          <a:p>
            <a:pPr algn="r" defTabSz="610663" fontAlgn="auto">
              <a:spcBef>
                <a:spcPts val="0"/>
              </a:spcBef>
              <a:spcAft>
                <a:spcPts val="0"/>
              </a:spcAft>
            </a:pPr>
            <a:fld id="{DFCF27A5-1A5B-48D3-A060-2758FFBB1ADD}" type="slidenum">
              <a:rPr lang="en-US" sz="600">
                <a:solidFill>
                  <a:srgbClr val="231F20"/>
                </a:solidFill>
                <a:latin typeface="CiscoSansTT Light"/>
                <a:ea typeface="+mn-ea"/>
                <a:cs typeface="CiscoSans Thin"/>
              </a:rPr>
              <a:pPr algn="r" defTabSz="610663" fontAlgn="auto">
                <a:spcBef>
                  <a:spcPts val="0"/>
                </a:spcBef>
                <a:spcAft>
                  <a:spcPts val="0"/>
                </a:spcAft>
              </a:pPr>
              <a:t>‹#›</a:t>
            </a:fld>
            <a:endParaRPr lang="en-US" sz="600" dirty="0">
              <a:solidFill>
                <a:srgbClr val="231F20"/>
              </a:solidFill>
              <a:latin typeface="CiscoSansTT Light"/>
              <a:ea typeface="+mn-ea"/>
              <a:cs typeface="CiscoSans Thin"/>
            </a:endParaRPr>
          </a:p>
        </p:txBody>
      </p:sp>
      <p:sp>
        <p:nvSpPr>
          <p:cNvPr id="6" name="Rectangle 4"/>
          <p:cNvSpPr>
            <a:spLocks noChangeArrowheads="1"/>
          </p:cNvSpPr>
          <p:nvPr/>
        </p:nvSpPr>
        <p:spPr bwMode="ltGray">
          <a:xfrm>
            <a:off x="292047" y="4747293"/>
            <a:ext cx="3420515" cy="154510"/>
          </a:xfrm>
          <a:prstGeom prst="rect">
            <a:avLst/>
          </a:prstGeom>
          <a:noFill/>
          <a:ln w="9525">
            <a:noFill/>
            <a:miter lim="800000"/>
            <a:headEnd/>
            <a:tailEnd/>
          </a:ln>
          <a:effectLst/>
        </p:spPr>
        <p:txBody>
          <a:bodyPr wrap="square" lIns="61578" tIns="30788" rIns="61578" bIns="30788" anchor="b" anchorCtr="0">
            <a:spAutoFit/>
          </a:bodyPr>
          <a:lstStyle/>
          <a:p>
            <a:pPr defTabSz="610663" fontAlgn="auto">
              <a:spcBef>
                <a:spcPts val="0"/>
              </a:spcBef>
              <a:spcAft>
                <a:spcPts val="0"/>
              </a:spcAft>
            </a:pPr>
            <a:r>
              <a:rPr lang="en-US" sz="600" dirty="0" smtClean="0">
                <a:solidFill>
                  <a:srgbClr val="231F20"/>
                </a:solidFill>
                <a:latin typeface="CiscoSansTT Light"/>
                <a:ea typeface="+mn-ea"/>
                <a:cs typeface="CiscoSans Thin"/>
              </a:rPr>
              <a:t>© 2013-2014  Cisco and/or its affiliates. All rights reserved.</a:t>
            </a:r>
            <a:endParaRPr lang="en-US" sz="600" dirty="0">
              <a:solidFill>
                <a:srgbClr val="231F20"/>
              </a:solidFill>
              <a:latin typeface="CiscoSansTT Light"/>
              <a:ea typeface="+mn-ea"/>
              <a:cs typeface="CiscoSans Thin"/>
            </a:endParaRPr>
          </a:p>
        </p:txBody>
      </p:sp>
      <p:cxnSp>
        <p:nvCxnSpPr>
          <p:cNvPr id="8" name="Straight Connector 7"/>
          <p:cNvCxnSpPr/>
          <p:nvPr/>
        </p:nvCxnSpPr>
        <p:spPr>
          <a:xfrm>
            <a:off x="0" y="5078558"/>
            <a:ext cx="9144000" cy="0"/>
          </a:xfrm>
          <a:prstGeom prst="line">
            <a:avLst/>
          </a:prstGeom>
          <a:ln w="177800">
            <a:gradFill>
              <a:gsLst>
                <a:gs pos="0">
                  <a:schemeClr val="tx2"/>
                </a:gs>
                <a:gs pos="100000">
                  <a:schemeClr val="accent6"/>
                </a:gs>
              </a:gsLst>
              <a:lin ang="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30073671"/>
      </p:ext>
    </p:extLst>
  </p:cSld>
  <p:clrMap bg1="lt1" tx1="dk1" bg2="lt2" tx2="dk2" accent1="accent1" accent2="accent2" accent3="accent3" accent4="accent4" accent5="accent5" accent6="accent6" hlink="hlink" folHlink="folHlink"/>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ftr="0" dt="0"/>
  <p:txStyles>
    <p:titleStyle>
      <a:lvl1pPr algn="l" defTabSz="685685" rtl="0" eaLnBrk="1" latinLnBrk="0" hangingPunct="1">
        <a:lnSpc>
          <a:spcPct val="80000"/>
        </a:lnSpc>
        <a:spcBef>
          <a:spcPct val="0"/>
        </a:spcBef>
        <a:buNone/>
        <a:defRPr lang="en-US" sz="2475" b="0" kern="1200" spc="0" baseline="0" dirty="0">
          <a:solidFill>
            <a:srgbClr val="00A2BF"/>
          </a:solidFill>
          <a:latin typeface="+mj-lt"/>
          <a:ea typeface="+mj-ea"/>
          <a:cs typeface="CiscoSans"/>
        </a:defRPr>
      </a:lvl1pPr>
    </p:titleStyle>
    <p:bodyStyle>
      <a:lvl1pPr marL="171422" indent="-171422" algn="l" defTabSz="685685" rtl="0" eaLnBrk="1" latinLnBrk="0" hangingPunct="1">
        <a:lnSpc>
          <a:spcPct val="95000"/>
        </a:lnSpc>
        <a:spcBef>
          <a:spcPts val="1080"/>
        </a:spcBef>
        <a:buClr>
          <a:schemeClr val="tx2"/>
        </a:buClr>
        <a:buSzPct val="90000"/>
        <a:buFont typeface="Arial" pitchFamily="34" charset="0"/>
        <a:buChar char="•"/>
        <a:tabLst/>
        <a:defRPr lang="en-US" sz="1500" kern="1200" dirty="0" smtClean="0">
          <a:solidFill>
            <a:schemeClr val="tx1"/>
          </a:solidFill>
          <a:latin typeface="+mn-lt"/>
          <a:ea typeface="+mn-ea"/>
          <a:cs typeface="CiscoSans"/>
        </a:defRPr>
      </a:lvl1pPr>
      <a:lvl2pPr marL="359892" indent="-215936" algn="l" defTabSz="685685" rtl="0" eaLnBrk="1" latinLnBrk="0" hangingPunct="1">
        <a:lnSpc>
          <a:spcPct val="95000"/>
        </a:lnSpc>
        <a:spcBef>
          <a:spcPts val="600"/>
        </a:spcBef>
        <a:buClr>
          <a:schemeClr val="tx2"/>
        </a:buClr>
        <a:buFont typeface="Arial"/>
        <a:buChar char="•"/>
        <a:defRPr lang="en-US" sz="1425" kern="1200" dirty="0" smtClean="0">
          <a:solidFill>
            <a:schemeClr val="tx1"/>
          </a:solidFill>
          <a:latin typeface="+mn-lt"/>
          <a:ea typeface="+mn-ea"/>
          <a:cs typeface="CiscoSans"/>
        </a:defRPr>
      </a:lvl2pPr>
      <a:lvl3pPr marL="431870" indent="-171399" algn="l" defTabSz="685685" rtl="0" eaLnBrk="1" latinLnBrk="0" hangingPunct="1">
        <a:lnSpc>
          <a:spcPct val="95000"/>
        </a:lnSpc>
        <a:spcBef>
          <a:spcPts val="630"/>
        </a:spcBef>
        <a:buFont typeface="Arial"/>
        <a:buChar char="•"/>
        <a:defRPr lang="en-US" sz="1200" kern="1200" dirty="0" smtClean="0">
          <a:solidFill>
            <a:schemeClr val="tx1"/>
          </a:solidFill>
          <a:latin typeface="+mn-lt"/>
          <a:ea typeface="+mn-ea"/>
          <a:cs typeface="CiscoSans"/>
        </a:defRPr>
      </a:lvl3pPr>
      <a:lvl4pPr marL="503849" indent="-171399" algn="l" defTabSz="685685" rtl="0" eaLnBrk="1" latinLnBrk="0" hangingPunct="1">
        <a:lnSpc>
          <a:spcPct val="95000"/>
        </a:lnSpc>
        <a:spcBef>
          <a:spcPts val="630"/>
        </a:spcBef>
        <a:buFont typeface="Arial"/>
        <a:buChar char="•"/>
        <a:defRPr lang="en-US" sz="1125" kern="1200" dirty="0" smtClean="0">
          <a:solidFill>
            <a:schemeClr val="tx1"/>
          </a:solidFill>
          <a:latin typeface="+mn-lt"/>
          <a:ea typeface="+mn-ea"/>
          <a:cs typeface="CiscoSans"/>
        </a:defRPr>
      </a:lvl4pPr>
      <a:lvl5pPr marL="575828" indent="-171399" algn="l" defTabSz="685685" rtl="0" eaLnBrk="1" latinLnBrk="0" hangingPunct="1">
        <a:lnSpc>
          <a:spcPct val="95000"/>
        </a:lnSpc>
        <a:spcBef>
          <a:spcPts val="630"/>
        </a:spcBef>
        <a:buFont typeface="Arial"/>
        <a:buChar char="•"/>
        <a:defRPr lang="en-US" sz="1125" kern="1200" dirty="0">
          <a:solidFill>
            <a:schemeClr val="tx1"/>
          </a:solidFill>
          <a:latin typeface="+mn-lt"/>
          <a:ea typeface="+mn-ea"/>
          <a:cs typeface="CiscoSans"/>
        </a:defRPr>
      </a:lvl5pPr>
      <a:lvl6pPr marL="863741" indent="-171422" algn="l" defTabSz="685685"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720" indent="-171399" algn="l" defTabSz="685685" rtl="0" eaLnBrk="1" latinLnBrk="0" hangingPunct="1">
        <a:spcBef>
          <a:spcPts val="600"/>
        </a:spcBef>
        <a:buFont typeface="Arial" pitchFamily="34" charset="0"/>
        <a:buChar char="•"/>
        <a:defRPr sz="825" kern="1200" baseline="0">
          <a:solidFill>
            <a:schemeClr val="tx1"/>
          </a:solidFill>
          <a:latin typeface="+mn-lt"/>
          <a:ea typeface="+mn-ea"/>
          <a:cs typeface="+mn-cs"/>
        </a:defRPr>
      </a:lvl7pPr>
      <a:lvl8pPr marL="2399900" indent="0" algn="l" defTabSz="685685" rtl="0" eaLnBrk="1" latinLnBrk="0" hangingPunct="1">
        <a:spcBef>
          <a:spcPct val="20000"/>
        </a:spcBef>
        <a:buFont typeface="Arial" pitchFamily="34" charset="0"/>
        <a:buNone/>
        <a:defRPr sz="1500" kern="1200">
          <a:solidFill>
            <a:schemeClr val="tx1"/>
          </a:solidFill>
          <a:latin typeface="+mn-lt"/>
          <a:ea typeface="+mn-ea"/>
          <a:cs typeface="+mn-cs"/>
        </a:defRPr>
      </a:lvl8pPr>
      <a:lvl9pPr marL="2914165" indent="-171422" algn="l" defTabSz="685685"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685" rtl="0" eaLnBrk="1" latinLnBrk="0" hangingPunct="1">
        <a:defRPr sz="1425" kern="1200">
          <a:solidFill>
            <a:schemeClr val="tx1"/>
          </a:solidFill>
          <a:latin typeface="+mn-lt"/>
          <a:ea typeface="+mn-ea"/>
          <a:cs typeface="+mn-cs"/>
        </a:defRPr>
      </a:lvl1pPr>
      <a:lvl2pPr marL="342841" algn="l" defTabSz="685685" rtl="0" eaLnBrk="1" latinLnBrk="0" hangingPunct="1">
        <a:defRPr sz="1425" kern="1200">
          <a:solidFill>
            <a:schemeClr val="tx1"/>
          </a:solidFill>
          <a:latin typeface="+mn-lt"/>
          <a:ea typeface="+mn-ea"/>
          <a:cs typeface="+mn-cs"/>
        </a:defRPr>
      </a:lvl2pPr>
      <a:lvl3pPr marL="685685" algn="l" defTabSz="685685" rtl="0" eaLnBrk="1" latinLnBrk="0" hangingPunct="1">
        <a:defRPr sz="1425" kern="1200">
          <a:solidFill>
            <a:schemeClr val="tx1"/>
          </a:solidFill>
          <a:latin typeface="+mn-lt"/>
          <a:ea typeface="+mn-ea"/>
          <a:cs typeface="+mn-cs"/>
        </a:defRPr>
      </a:lvl3pPr>
      <a:lvl4pPr marL="1028528" algn="l" defTabSz="685685" rtl="0" eaLnBrk="1" latinLnBrk="0" hangingPunct="1">
        <a:defRPr sz="1425" kern="1200">
          <a:solidFill>
            <a:schemeClr val="tx1"/>
          </a:solidFill>
          <a:latin typeface="+mn-lt"/>
          <a:ea typeface="+mn-ea"/>
          <a:cs typeface="+mn-cs"/>
        </a:defRPr>
      </a:lvl4pPr>
      <a:lvl5pPr marL="1371372" algn="l" defTabSz="685685" rtl="0" eaLnBrk="1" latinLnBrk="0" hangingPunct="1">
        <a:defRPr sz="1425" kern="1200">
          <a:solidFill>
            <a:schemeClr val="tx1"/>
          </a:solidFill>
          <a:latin typeface="+mn-lt"/>
          <a:ea typeface="+mn-ea"/>
          <a:cs typeface="+mn-cs"/>
        </a:defRPr>
      </a:lvl5pPr>
      <a:lvl6pPr marL="1714213" algn="l" defTabSz="685685" rtl="0" eaLnBrk="1" latinLnBrk="0" hangingPunct="1">
        <a:defRPr sz="1425" kern="1200">
          <a:solidFill>
            <a:schemeClr val="tx1"/>
          </a:solidFill>
          <a:latin typeface="+mn-lt"/>
          <a:ea typeface="+mn-ea"/>
          <a:cs typeface="+mn-cs"/>
        </a:defRPr>
      </a:lvl6pPr>
      <a:lvl7pPr marL="2057057" algn="l" defTabSz="685685" rtl="0" eaLnBrk="1" latinLnBrk="0" hangingPunct="1">
        <a:defRPr sz="1425" kern="1200">
          <a:solidFill>
            <a:schemeClr val="tx1"/>
          </a:solidFill>
          <a:latin typeface="+mn-lt"/>
          <a:ea typeface="+mn-ea"/>
          <a:cs typeface="+mn-cs"/>
        </a:defRPr>
      </a:lvl7pPr>
      <a:lvl8pPr marL="2399900" algn="l" defTabSz="685685" rtl="0" eaLnBrk="1" latinLnBrk="0" hangingPunct="1">
        <a:defRPr sz="1425" kern="1200">
          <a:solidFill>
            <a:schemeClr val="tx1"/>
          </a:solidFill>
          <a:latin typeface="+mn-lt"/>
          <a:ea typeface="+mn-ea"/>
          <a:cs typeface="+mn-cs"/>
        </a:defRPr>
      </a:lvl8pPr>
      <a:lvl9pPr marL="2742744" algn="l" defTabSz="685685" rtl="0" eaLnBrk="1" latinLnBrk="0" hangingPunct="1">
        <a:defRPr sz="1425"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5"/>
          <p:cNvSpPr>
            <a:spLocks noGrp="1"/>
          </p:cNvSpPr>
          <p:nvPr>
            <p:ph type="title"/>
          </p:nvPr>
        </p:nvSpPr>
        <p:spPr>
          <a:xfrm>
            <a:off x="260620" y="341158"/>
            <a:ext cx="8659368" cy="731520"/>
          </a:xfrm>
          <a:prstGeom prst="rect">
            <a:avLst/>
          </a:prstGeom>
        </p:spPr>
        <p:txBody>
          <a:bodyPr vert="horz" lIns="121883" tIns="60941" rIns="121883" bIns="60941" rtlCol="0" anchor="t" anchorCtr="0">
            <a:noAutofit/>
          </a:bodyPr>
          <a:lstStyle/>
          <a:p>
            <a:r>
              <a:rPr lang="en-US" smtClean="0"/>
              <a:t>Click to edit Master title style</a:t>
            </a:r>
            <a:endParaRPr lang="en-GB" dirty="0"/>
          </a:p>
        </p:txBody>
      </p:sp>
      <p:sp>
        <p:nvSpPr>
          <p:cNvPr id="4" name="Rectangle 5"/>
          <p:cNvSpPr>
            <a:spLocks noChangeArrowheads="1"/>
          </p:cNvSpPr>
          <p:nvPr/>
        </p:nvSpPr>
        <p:spPr bwMode="ltGray">
          <a:xfrm>
            <a:off x="7826122" y="4745994"/>
            <a:ext cx="749530" cy="154510"/>
          </a:xfrm>
          <a:prstGeom prst="rect">
            <a:avLst/>
          </a:prstGeom>
          <a:noFill/>
          <a:ln w="9525">
            <a:noFill/>
            <a:miter lim="800000"/>
            <a:headEnd/>
            <a:tailEnd/>
          </a:ln>
          <a:effectLst/>
        </p:spPr>
        <p:txBody>
          <a:bodyPr wrap="none" lIns="61578" tIns="30788" rIns="61578" bIns="30788" anchor="b">
            <a:spAutoFit/>
          </a:bodyPr>
          <a:lstStyle/>
          <a:p>
            <a:pPr algn="r" defTabSz="610663" fontAlgn="auto">
              <a:spcBef>
                <a:spcPts val="0"/>
              </a:spcBef>
              <a:spcAft>
                <a:spcPts val="0"/>
              </a:spcAft>
            </a:pPr>
            <a:r>
              <a:rPr lang="en-US" sz="600" dirty="0">
                <a:solidFill>
                  <a:srgbClr val="231F20"/>
                </a:solidFill>
                <a:latin typeface="CiscoSansTT Light"/>
                <a:ea typeface="+mn-ea"/>
                <a:cs typeface="CiscoSans Thin"/>
              </a:rPr>
              <a:t>Cisco Confidential</a:t>
            </a:r>
          </a:p>
        </p:txBody>
      </p:sp>
      <p:sp>
        <p:nvSpPr>
          <p:cNvPr id="5" name="Rectangle 7"/>
          <p:cNvSpPr>
            <a:spLocks noChangeArrowheads="1"/>
          </p:cNvSpPr>
          <p:nvPr/>
        </p:nvSpPr>
        <p:spPr bwMode="ltGray">
          <a:xfrm>
            <a:off x="8662434" y="4742916"/>
            <a:ext cx="218936" cy="154510"/>
          </a:xfrm>
          <a:prstGeom prst="rect">
            <a:avLst/>
          </a:prstGeom>
          <a:noFill/>
          <a:ln w="9525" algn="ctr">
            <a:noFill/>
            <a:miter lim="800000"/>
            <a:headEnd/>
            <a:tailEnd/>
          </a:ln>
          <a:effectLst/>
        </p:spPr>
        <p:txBody>
          <a:bodyPr wrap="none" lIns="61578" tIns="30788" rIns="61578" bIns="30788" anchor="b">
            <a:spAutoFit/>
          </a:bodyPr>
          <a:lstStyle/>
          <a:p>
            <a:pPr algn="r" defTabSz="610663" fontAlgn="auto">
              <a:spcBef>
                <a:spcPts val="0"/>
              </a:spcBef>
              <a:spcAft>
                <a:spcPts val="0"/>
              </a:spcAft>
            </a:pPr>
            <a:fld id="{DFCF27A5-1A5B-48D3-A060-2758FFBB1ADD}" type="slidenum">
              <a:rPr lang="en-US" sz="600">
                <a:solidFill>
                  <a:srgbClr val="231F20"/>
                </a:solidFill>
                <a:latin typeface="CiscoSansTT Light"/>
                <a:ea typeface="+mn-ea"/>
                <a:cs typeface="CiscoSans Thin"/>
              </a:rPr>
              <a:pPr algn="r" defTabSz="610663" fontAlgn="auto">
                <a:spcBef>
                  <a:spcPts val="0"/>
                </a:spcBef>
                <a:spcAft>
                  <a:spcPts val="0"/>
                </a:spcAft>
              </a:pPr>
              <a:t>‹#›</a:t>
            </a:fld>
            <a:endParaRPr lang="en-US" sz="600" dirty="0">
              <a:solidFill>
                <a:srgbClr val="231F20"/>
              </a:solidFill>
              <a:latin typeface="CiscoSansTT Light"/>
              <a:ea typeface="+mn-ea"/>
              <a:cs typeface="CiscoSans Thin"/>
            </a:endParaRPr>
          </a:p>
        </p:txBody>
      </p:sp>
      <p:sp>
        <p:nvSpPr>
          <p:cNvPr id="6" name="Rectangle 4"/>
          <p:cNvSpPr>
            <a:spLocks noChangeArrowheads="1"/>
          </p:cNvSpPr>
          <p:nvPr/>
        </p:nvSpPr>
        <p:spPr bwMode="ltGray">
          <a:xfrm>
            <a:off x="292047" y="4747293"/>
            <a:ext cx="3420515" cy="154510"/>
          </a:xfrm>
          <a:prstGeom prst="rect">
            <a:avLst/>
          </a:prstGeom>
          <a:noFill/>
          <a:ln w="9525">
            <a:noFill/>
            <a:miter lim="800000"/>
            <a:headEnd/>
            <a:tailEnd/>
          </a:ln>
          <a:effectLst/>
        </p:spPr>
        <p:txBody>
          <a:bodyPr wrap="square" lIns="61578" tIns="30788" rIns="61578" bIns="30788" anchor="b" anchorCtr="0">
            <a:spAutoFit/>
          </a:bodyPr>
          <a:lstStyle/>
          <a:p>
            <a:pPr defTabSz="610663" fontAlgn="auto">
              <a:spcBef>
                <a:spcPts val="0"/>
              </a:spcBef>
              <a:spcAft>
                <a:spcPts val="0"/>
              </a:spcAft>
            </a:pPr>
            <a:r>
              <a:rPr lang="en-US" sz="600" dirty="0" smtClean="0">
                <a:solidFill>
                  <a:srgbClr val="231F20"/>
                </a:solidFill>
                <a:latin typeface="CiscoSansTT Light"/>
                <a:ea typeface="+mn-ea"/>
                <a:cs typeface="CiscoSans Thin"/>
              </a:rPr>
              <a:t>© 2013-2014  Cisco and/or its affiliates. All rights reserved.</a:t>
            </a:r>
            <a:endParaRPr lang="en-US" sz="600" dirty="0">
              <a:solidFill>
                <a:srgbClr val="231F20"/>
              </a:solidFill>
              <a:latin typeface="CiscoSansTT Light"/>
              <a:ea typeface="+mn-ea"/>
              <a:cs typeface="CiscoSans Thin"/>
            </a:endParaRPr>
          </a:p>
        </p:txBody>
      </p:sp>
      <p:cxnSp>
        <p:nvCxnSpPr>
          <p:cNvPr id="8" name="Straight Connector 7"/>
          <p:cNvCxnSpPr/>
          <p:nvPr/>
        </p:nvCxnSpPr>
        <p:spPr>
          <a:xfrm>
            <a:off x="0" y="5078558"/>
            <a:ext cx="9144000" cy="0"/>
          </a:xfrm>
          <a:prstGeom prst="line">
            <a:avLst/>
          </a:prstGeom>
          <a:ln w="177800">
            <a:gradFill>
              <a:gsLst>
                <a:gs pos="0">
                  <a:schemeClr val="tx2"/>
                </a:gs>
                <a:gs pos="100000">
                  <a:schemeClr val="accent6"/>
                </a:gs>
              </a:gsLst>
              <a:lin ang="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6528181"/>
      </p:ext>
    </p:extLst>
  </p:cSld>
  <p:clrMap bg1="lt1" tx1="dk1" bg2="lt2" tx2="dk2" accent1="accent1" accent2="accent2" accent3="accent3" accent4="accent4" accent5="accent5" accent6="accent6" hlink="hlink" folHlink="folHlink"/>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ftr="0" dt="0"/>
  <p:txStyles>
    <p:titleStyle>
      <a:lvl1pPr algn="l" defTabSz="685685" rtl="0" eaLnBrk="1" latinLnBrk="0" hangingPunct="1">
        <a:lnSpc>
          <a:spcPct val="80000"/>
        </a:lnSpc>
        <a:spcBef>
          <a:spcPct val="0"/>
        </a:spcBef>
        <a:buNone/>
        <a:defRPr lang="en-US" sz="2475" b="0" kern="1200" spc="0" baseline="0" dirty="0">
          <a:solidFill>
            <a:srgbClr val="00A2BF"/>
          </a:solidFill>
          <a:latin typeface="+mj-lt"/>
          <a:ea typeface="+mj-ea"/>
          <a:cs typeface="CiscoSans"/>
        </a:defRPr>
      </a:lvl1pPr>
    </p:titleStyle>
    <p:bodyStyle>
      <a:lvl1pPr marL="171422" indent="-171422" algn="l" defTabSz="685685" rtl="0" eaLnBrk="1" latinLnBrk="0" hangingPunct="1">
        <a:lnSpc>
          <a:spcPct val="95000"/>
        </a:lnSpc>
        <a:spcBef>
          <a:spcPts val="1080"/>
        </a:spcBef>
        <a:buClr>
          <a:schemeClr val="tx2"/>
        </a:buClr>
        <a:buSzPct val="90000"/>
        <a:buFont typeface="Arial" pitchFamily="34" charset="0"/>
        <a:buChar char="•"/>
        <a:tabLst/>
        <a:defRPr lang="en-US" sz="1500" kern="1200" dirty="0" smtClean="0">
          <a:solidFill>
            <a:schemeClr val="tx1"/>
          </a:solidFill>
          <a:latin typeface="+mn-lt"/>
          <a:ea typeface="+mn-ea"/>
          <a:cs typeface="CiscoSans"/>
        </a:defRPr>
      </a:lvl1pPr>
      <a:lvl2pPr marL="359892" indent="-215936" algn="l" defTabSz="685685" rtl="0" eaLnBrk="1" latinLnBrk="0" hangingPunct="1">
        <a:lnSpc>
          <a:spcPct val="95000"/>
        </a:lnSpc>
        <a:spcBef>
          <a:spcPts val="600"/>
        </a:spcBef>
        <a:buClr>
          <a:schemeClr val="tx2"/>
        </a:buClr>
        <a:buFont typeface="Arial"/>
        <a:buChar char="•"/>
        <a:defRPr lang="en-US" sz="1425" kern="1200" dirty="0" smtClean="0">
          <a:solidFill>
            <a:schemeClr val="tx1"/>
          </a:solidFill>
          <a:latin typeface="+mn-lt"/>
          <a:ea typeface="+mn-ea"/>
          <a:cs typeface="CiscoSans"/>
        </a:defRPr>
      </a:lvl2pPr>
      <a:lvl3pPr marL="431870" indent="-171399" algn="l" defTabSz="685685" rtl="0" eaLnBrk="1" latinLnBrk="0" hangingPunct="1">
        <a:lnSpc>
          <a:spcPct val="95000"/>
        </a:lnSpc>
        <a:spcBef>
          <a:spcPts val="630"/>
        </a:spcBef>
        <a:buFont typeface="Arial"/>
        <a:buChar char="•"/>
        <a:defRPr lang="en-US" sz="1200" kern="1200" dirty="0" smtClean="0">
          <a:solidFill>
            <a:schemeClr val="tx1"/>
          </a:solidFill>
          <a:latin typeface="+mn-lt"/>
          <a:ea typeface="+mn-ea"/>
          <a:cs typeface="CiscoSans"/>
        </a:defRPr>
      </a:lvl3pPr>
      <a:lvl4pPr marL="503849" indent="-171399" algn="l" defTabSz="685685" rtl="0" eaLnBrk="1" latinLnBrk="0" hangingPunct="1">
        <a:lnSpc>
          <a:spcPct val="95000"/>
        </a:lnSpc>
        <a:spcBef>
          <a:spcPts val="630"/>
        </a:spcBef>
        <a:buFont typeface="Arial"/>
        <a:buChar char="•"/>
        <a:defRPr lang="en-US" sz="1125" kern="1200" dirty="0" smtClean="0">
          <a:solidFill>
            <a:schemeClr val="tx1"/>
          </a:solidFill>
          <a:latin typeface="+mn-lt"/>
          <a:ea typeface="+mn-ea"/>
          <a:cs typeface="CiscoSans"/>
        </a:defRPr>
      </a:lvl4pPr>
      <a:lvl5pPr marL="575828" indent="-171399" algn="l" defTabSz="685685" rtl="0" eaLnBrk="1" latinLnBrk="0" hangingPunct="1">
        <a:lnSpc>
          <a:spcPct val="95000"/>
        </a:lnSpc>
        <a:spcBef>
          <a:spcPts val="630"/>
        </a:spcBef>
        <a:buFont typeface="Arial"/>
        <a:buChar char="•"/>
        <a:defRPr lang="en-US" sz="1125" kern="1200" dirty="0">
          <a:solidFill>
            <a:schemeClr val="tx1"/>
          </a:solidFill>
          <a:latin typeface="+mn-lt"/>
          <a:ea typeface="+mn-ea"/>
          <a:cs typeface="CiscoSans"/>
        </a:defRPr>
      </a:lvl5pPr>
      <a:lvl6pPr marL="863741" indent="-171422" algn="l" defTabSz="685685"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720" indent="-171399" algn="l" defTabSz="685685" rtl="0" eaLnBrk="1" latinLnBrk="0" hangingPunct="1">
        <a:spcBef>
          <a:spcPts val="600"/>
        </a:spcBef>
        <a:buFont typeface="Arial" pitchFamily="34" charset="0"/>
        <a:buChar char="•"/>
        <a:defRPr sz="825" kern="1200" baseline="0">
          <a:solidFill>
            <a:schemeClr val="tx1"/>
          </a:solidFill>
          <a:latin typeface="+mn-lt"/>
          <a:ea typeface="+mn-ea"/>
          <a:cs typeface="+mn-cs"/>
        </a:defRPr>
      </a:lvl7pPr>
      <a:lvl8pPr marL="2399900" indent="0" algn="l" defTabSz="685685" rtl="0" eaLnBrk="1" latinLnBrk="0" hangingPunct="1">
        <a:spcBef>
          <a:spcPct val="20000"/>
        </a:spcBef>
        <a:buFont typeface="Arial" pitchFamily="34" charset="0"/>
        <a:buNone/>
        <a:defRPr sz="1500" kern="1200">
          <a:solidFill>
            <a:schemeClr val="tx1"/>
          </a:solidFill>
          <a:latin typeface="+mn-lt"/>
          <a:ea typeface="+mn-ea"/>
          <a:cs typeface="+mn-cs"/>
        </a:defRPr>
      </a:lvl8pPr>
      <a:lvl9pPr marL="2914165" indent="-171422" algn="l" defTabSz="685685"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685" rtl="0" eaLnBrk="1" latinLnBrk="0" hangingPunct="1">
        <a:defRPr sz="1425" kern="1200">
          <a:solidFill>
            <a:schemeClr val="tx1"/>
          </a:solidFill>
          <a:latin typeface="+mn-lt"/>
          <a:ea typeface="+mn-ea"/>
          <a:cs typeface="+mn-cs"/>
        </a:defRPr>
      </a:lvl1pPr>
      <a:lvl2pPr marL="342841" algn="l" defTabSz="685685" rtl="0" eaLnBrk="1" latinLnBrk="0" hangingPunct="1">
        <a:defRPr sz="1425" kern="1200">
          <a:solidFill>
            <a:schemeClr val="tx1"/>
          </a:solidFill>
          <a:latin typeface="+mn-lt"/>
          <a:ea typeface="+mn-ea"/>
          <a:cs typeface="+mn-cs"/>
        </a:defRPr>
      </a:lvl2pPr>
      <a:lvl3pPr marL="685685" algn="l" defTabSz="685685" rtl="0" eaLnBrk="1" latinLnBrk="0" hangingPunct="1">
        <a:defRPr sz="1425" kern="1200">
          <a:solidFill>
            <a:schemeClr val="tx1"/>
          </a:solidFill>
          <a:latin typeface="+mn-lt"/>
          <a:ea typeface="+mn-ea"/>
          <a:cs typeface="+mn-cs"/>
        </a:defRPr>
      </a:lvl3pPr>
      <a:lvl4pPr marL="1028528" algn="l" defTabSz="685685" rtl="0" eaLnBrk="1" latinLnBrk="0" hangingPunct="1">
        <a:defRPr sz="1425" kern="1200">
          <a:solidFill>
            <a:schemeClr val="tx1"/>
          </a:solidFill>
          <a:latin typeface="+mn-lt"/>
          <a:ea typeface="+mn-ea"/>
          <a:cs typeface="+mn-cs"/>
        </a:defRPr>
      </a:lvl4pPr>
      <a:lvl5pPr marL="1371372" algn="l" defTabSz="685685" rtl="0" eaLnBrk="1" latinLnBrk="0" hangingPunct="1">
        <a:defRPr sz="1425" kern="1200">
          <a:solidFill>
            <a:schemeClr val="tx1"/>
          </a:solidFill>
          <a:latin typeface="+mn-lt"/>
          <a:ea typeface="+mn-ea"/>
          <a:cs typeface="+mn-cs"/>
        </a:defRPr>
      </a:lvl5pPr>
      <a:lvl6pPr marL="1714213" algn="l" defTabSz="685685" rtl="0" eaLnBrk="1" latinLnBrk="0" hangingPunct="1">
        <a:defRPr sz="1425" kern="1200">
          <a:solidFill>
            <a:schemeClr val="tx1"/>
          </a:solidFill>
          <a:latin typeface="+mn-lt"/>
          <a:ea typeface="+mn-ea"/>
          <a:cs typeface="+mn-cs"/>
        </a:defRPr>
      </a:lvl6pPr>
      <a:lvl7pPr marL="2057057" algn="l" defTabSz="685685" rtl="0" eaLnBrk="1" latinLnBrk="0" hangingPunct="1">
        <a:defRPr sz="1425" kern="1200">
          <a:solidFill>
            <a:schemeClr val="tx1"/>
          </a:solidFill>
          <a:latin typeface="+mn-lt"/>
          <a:ea typeface="+mn-ea"/>
          <a:cs typeface="+mn-cs"/>
        </a:defRPr>
      </a:lvl7pPr>
      <a:lvl8pPr marL="2399900" algn="l" defTabSz="685685" rtl="0" eaLnBrk="1" latinLnBrk="0" hangingPunct="1">
        <a:defRPr sz="1425" kern="1200">
          <a:solidFill>
            <a:schemeClr val="tx1"/>
          </a:solidFill>
          <a:latin typeface="+mn-lt"/>
          <a:ea typeface="+mn-ea"/>
          <a:cs typeface="+mn-cs"/>
        </a:defRPr>
      </a:lvl8pPr>
      <a:lvl9pPr marL="2742744" algn="l" defTabSz="685685" rtl="0" eaLnBrk="1" latinLnBrk="0" hangingPunct="1">
        <a:defRPr sz="1425"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5"/>
          <p:cNvSpPr>
            <a:spLocks noGrp="1"/>
          </p:cNvSpPr>
          <p:nvPr>
            <p:ph type="title"/>
          </p:nvPr>
        </p:nvSpPr>
        <p:spPr>
          <a:xfrm>
            <a:off x="260620" y="341158"/>
            <a:ext cx="8659368" cy="731520"/>
          </a:xfrm>
          <a:prstGeom prst="rect">
            <a:avLst/>
          </a:prstGeom>
        </p:spPr>
        <p:txBody>
          <a:bodyPr vert="horz" lIns="121883" tIns="60941" rIns="121883" bIns="60941" rtlCol="0" anchor="t" anchorCtr="0">
            <a:noAutofit/>
          </a:bodyPr>
          <a:lstStyle/>
          <a:p>
            <a:r>
              <a:rPr lang="en-US" smtClean="0"/>
              <a:t>Click to edit Master title style</a:t>
            </a:r>
            <a:endParaRPr lang="en-GB" dirty="0"/>
          </a:p>
        </p:txBody>
      </p:sp>
      <p:sp>
        <p:nvSpPr>
          <p:cNvPr id="4" name="Rectangle 5"/>
          <p:cNvSpPr>
            <a:spLocks noChangeArrowheads="1"/>
          </p:cNvSpPr>
          <p:nvPr/>
        </p:nvSpPr>
        <p:spPr bwMode="ltGray">
          <a:xfrm>
            <a:off x="7826122" y="4745994"/>
            <a:ext cx="749530" cy="154510"/>
          </a:xfrm>
          <a:prstGeom prst="rect">
            <a:avLst/>
          </a:prstGeom>
          <a:noFill/>
          <a:ln w="9525">
            <a:noFill/>
            <a:miter lim="800000"/>
            <a:headEnd/>
            <a:tailEnd/>
          </a:ln>
          <a:effectLst/>
        </p:spPr>
        <p:txBody>
          <a:bodyPr wrap="none" lIns="61578" tIns="30788" rIns="61578" bIns="30788" anchor="b">
            <a:spAutoFit/>
          </a:bodyPr>
          <a:lstStyle/>
          <a:p>
            <a:pPr algn="r" defTabSz="610663" fontAlgn="auto">
              <a:spcBef>
                <a:spcPts val="0"/>
              </a:spcBef>
              <a:spcAft>
                <a:spcPts val="0"/>
              </a:spcAft>
            </a:pPr>
            <a:r>
              <a:rPr lang="en-US" sz="600" dirty="0">
                <a:solidFill>
                  <a:srgbClr val="231F20"/>
                </a:solidFill>
                <a:latin typeface="CiscoSansTT Light"/>
                <a:ea typeface="+mn-ea"/>
                <a:cs typeface="CiscoSans Thin"/>
              </a:rPr>
              <a:t>Cisco Confidential</a:t>
            </a:r>
          </a:p>
        </p:txBody>
      </p:sp>
      <p:sp>
        <p:nvSpPr>
          <p:cNvPr id="5" name="Rectangle 7"/>
          <p:cNvSpPr>
            <a:spLocks noChangeArrowheads="1"/>
          </p:cNvSpPr>
          <p:nvPr/>
        </p:nvSpPr>
        <p:spPr bwMode="ltGray">
          <a:xfrm>
            <a:off x="8662434" y="4742916"/>
            <a:ext cx="218936" cy="154510"/>
          </a:xfrm>
          <a:prstGeom prst="rect">
            <a:avLst/>
          </a:prstGeom>
          <a:noFill/>
          <a:ln w="9525" algn="ctr">
            <a:noFill/>
            <a:miter lim="800000"/>
            <a:headEnd/>
            <a:tailEnd/>
          </a:ln>
          <a:effectLst/>
        </p:spPr>
        <p:txBody>
          <a:bodyPr wrap="none" lIns="61578" tIns="30788" rIns="61578" bIns="30788" anchor="b">
            <a:spAutoFit/>
          </a:bodyPr>
          <a:lstStyle/>
          <a:p>
            <a:pPr algn="r" defTabSz="610663" fontAlgn="auto">
              <a:spcBef>
                <a:spcPts val="0"/>
              </a:spcBef>
              <a:spcAft>
                <a:spcPts val="0"/>
              </a:spcAft>
            </a:pPr>
            <a:fld id="{DFCF27A5-1A5B-48D3-A060-2758FFBB1ADD}" type="slidenum">
              <a:rPr lang="en-US" sz="600">
                <a:solidFill>
                  <a:srgbClr val="231F20"/>
                </a:solidFill>
                <a:latin typeface="CiscoSansTT Light"/>
                <a:ea typeface="+mn-ea"/>
                <a:cs typeface="CiscoSans Thin"/>
              </a:rPr>
              <a:pPr algn="r" defTabSz="610663" fontAlgn="auto">
                <a:spcBef>
                  <a:spcPts val="0"/>
                </a:spcBef>
                <a:spcAft>
                  <a:spcPts val="0"/>
                </a:spcAft>
              </a:pPr>
              <a:t>‹#›</a:t>
            </a:fld>
            <a:endParaRPr lang="en-US" sz="600" dirty="0">
              <a:solidFill>
                <a:srgbClr val="231F20"/>
              </a:solidFill>
              <a:latin typeface="CiscoSansTT Light"/>
              <a:ea typeface="+mn-ea"/>
              <a:cs typeface="CiscoSans Thin"/>
            </a:endParaRPr>
          </a:p>
        </p:txBody>
      </p:sp>
      <p:sp>
        <p:nvSpPr>
          <p:cNvPr id="6" name="Rectangle 4"/>
          <p:cNvSpPr>
            <a:spLocks noChangeArrowheads="1"/>
          </p:cNvSpPr>
          <p:nvPr/>
        </p:nvSpPr>
        <p:spPr bwMode="ltGray">
          <a:xfrm>
            <a:off x="292047" y="4747293"/>
            <a:ext cx="3420515" cy="154510"/>
          </a:xfrm>
          <a:prstGeom prst="rect">
            <a:avLst/>
          </a:prstGeom>
          <a:noFill/>
          <a:ln w="9525">
            <a:noFill/>
            <a:miter lim="800000"/>
            <a:headEnd/>
            <a:tailEnd/>
          </a:ln>
          <a:effectLst/>
        </p:spPr>
        <p:txBody>
          <a:bodyPr wrap="square" lIns="61578" tIns="30788" rIns="61578" bIns="30788" anchor="b" anchorCtr="0">
            <a:spAutoFit/>
          </a:bodyPr>
          <a:lstStyle/>
          <a:p>
            <a:pPr defTabSz="610663" fontAlgn="auto">
              <a:spcBef>
                <a:spcPts val="0"/>
              </a:spcBef>
              <a:spcAft>
                <a:spcPts val="0"/>
              </a:spcAft>
            </a:pPr>
            <a:r>
              <a:rPr lang="en-US" sz="600" dirty="0" smtClean="0">
                <a:solidFill>
                  <a:srgbClr val="231F20"/>
                </a:solidFill>
                <a:latin typeface="CiscoSansTT Light"/>
                <a:ea typeface="+mn-ea"/>
                <a:cs typeface="CiscoSans Thin"/>
              </a:rPr>
              <a:t>© 2013-2014  Cisco and/or its affiliates. All rights reserved.</a:t>
            </a:r>
            <a:endParaRPr lang="en-US" sz="600" dirty="0">
              <a:solidFill>
                <a:srgbClr val="231F20"/>
              </a:solidFill>
              <a:latin typeface="CiscoSansTT Light"/>
              <a:ea typeface="+mn-ea"/>
              <a:cs typeface="CiscoSans Thin"/>
            </a:endParaRPr>
          </a:p>
        </p:txBody>
      </p:sp>
      <p:cxnSp>
        <p:nvCxnSpPr>
          <p:cNvPr id="8" name="Straight Connector 7"/>
          <p:cNvCxnSpPr/>
          <p:nvPr/>
        </p:nvCxnSpPr>
        <p:spPr>
          <a:xfrm>
            <a:off x="0" y="5078558"/>
            <a:ext cx="9144000" cy="0"/>
          </a:xfrm>
          <a:prstGeom prst="line">
            <a:avLst/>
          </a:prstGeom>
          <a:ln w="177800">
            <a:gradFill>
              <a:gsLst>
                <a:gs pos="0">
                  <a:schemeClr val="tx2"/>
                </a:gs>
                <a:gs pos="100000">
                  <a:schemeClr val="accent6"/>
                </a:gs>
              </a:gsLst>
              <a:lin ang="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14509900"/>
      </p:ext>
    </p:extLst>
  </p:cSld>
  <p:clrMap bg1="lt1" tx1="dk1" bg2="lt2" tx2="dk2" accent1="accent1" accent2="accent2" accent3="accent3" accent4="accent4" accent5="accent5" accent6="accent6" hlink="hlink" folHlink="folHlink"/>
  <p:sldLayoutIdLst>
    <p:sldLayoutId id="2147484017" r:id="rId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ftr="0" dt="0"/>
  <p:txStyles>
    <p:titleStyle>
      <a:lvl1pPr algn="l" defTabSz="685685" rtl="0" eaLnBrk="1" latinLnBrk="0" hangingPunct="1">
        <a:lnSpc>
          <a:spcPct val="80000"/>
        </a:lnSpc>
        <a:spcBef>
          <a:spcPct val="0"/>
        </a:spcBef>
        <a:buNone/>
        <a:defRPr lang="en-US" sz="2475" b="0" kern="1200" spc="0" baseline="0" dirty="0">
          <a:solidFill>
            <a:srgbClr val="00A2BF"/>
          </a:solidFill>
          <a:latin typeface="+mj-lt"/>
          <a:ea typeface="+mj-ea"/>
          <a:cs typeface="CiscoSans"/>
        </a:defRPr>
      </a:lvl1pPr>
    </p:titleStyle>
    <p:bodyStyle>
      <a:lvl1pPr marL="171422" indent="-171422" algn="l" defTabSz="685685" rtl="0" eaLnBrk="1" latinLnBrk="0" hangingPunct="1">
        <a:lnSpc>
          <a:spcPct val="95000"/>
        </a:lnSpc>
        <a:spcBef>
          <a:spcPts val="1080"/>
        </a:spcBef>
        <a:buClr>
          <a:schemeClr val="tx2"/>
        </a:buClr>
        <a:buSzPct val="90000"/>
        <a:buFont typeface="Arial" pitchFamily="34" charset="0"/>
        <a:buChar char="•"/>
        <a:tabLst/>
        <a:defRPr lang="en-US" sz="1500" kern="1200" dirty="0" smtClean="0">
          <a:solidFill>
            <a:schemeClr val="tx1"/>
          </a:solidFill>
          <a:latin typeface="+mn-lt"/>
          <a:ea typeface="+mn-ea"/>
          <a:cs typeface="CiscoSans"/>
        </a:defRPr>
      </a:lvl1pPr>
      <a:lvl2pPr marL="359892" indent="-215936" algn="l" defTabSz="685685" rtl="0" eaLnBrk="1" latinLnBrk="0" hangingPunct="1">
        <a:lnSpc>
          <a:spcPct val="95000"/>
        </a:lnSpc>
        <a:spcBef>
          <a:spcPts val="600"/>
        </a:spcBef>
        <a:buClr>
          <a:schemeClr val="tx2"/>
        </a:buClr>
        <a:buFont typeface="Arial"/>
        <a:buChar char="•"/>
        <a:defRPr lang="en-US" sz="1425" kern="1200" dirty="0" smtClean="0">
          <a:solidFill>
            <a:schemeClr val="tx1"/>
          </a:solidFill>
          <a:latin typeface="+mn-lt"/>
          <a:ea typeface="+mn-ea"/>
          <a:cs typeface="CiscoSans"/>
        </a:defRPr>
      </a:lvl2pPr>
      <a:lvl3pPr marL="431870" indent="-171399" algn="l" defTabSz="685685" rtl="0" eaLnBrk="1" latinLnBrk="0" hangingPunct="1">
        <a:lnSpc>
          <a:spcPct val="95000"/>
        </a:lnSpc>
        <a:spcBef>
          <a:spcPts val="630"/>
        </a:spcBef>
        <a:buFont typeface="Arial"/>
        <a:buChar char="•"/>
        <a:defRPr lang="en-US" sz="1200" kern="1200" dirty="0" smtClean="0">
          <a:solidFill>
            <a:schemeClr val="tx1"/>
          </a:solidFill>
          <a:latin typeface="+mn-lt"/>
          <a:ea typeface="+mn-ea"/>
          <a:cs typeface="CiscoSans"/>
        </a:defRPr>
      </a:lvl3pPr>
      <a:lvl4pPr marL="503849" indent="-171399" algn="l" defTabSz="685685" rtl="0" eaLnBrk="1" latinLnBrk="0" hangingPunct="1">
        <a:lnSpc>
          <a:spcPct val="95000"/>
        </a:lnSpc>
        <a:spcBef>
          <a:spcPts val="630"/>
        </a:spcBef>
        <a:buFont typeface="Arial"/>
        <a:buChar char="•"/>
        <a:defRPr lang="en-US" sz="1125" kern="1200" dirty="0" smtClean="0">
          <a:solidFill>
            <a:schemeClr val="tx1"/>
          </a:solidFill>
          <a:latin typeface="+mn-lt"/>
          <a:ea typeface="+mn-ea"/>
          <a:cs typeface="CiscoSans"/>
        </a:defRPr>
      </a:lvl4pPr>
      <a:lvl5pPr marL="575828" indent="-171399" algn="l" defTabSz="685685" rtl="0" eaLnBrk="1" latinLnBrk="0" hangingPunct="1">
        <a:lnSpc>
          <a:spcPct val="95000"/>
        </a:lnSpc>
        <a:spcBef>
          <a:spcPts val="630"/>
        </a:spcBef>
        <a:buFont typeface="Arial"/>
        <a:buChar char="•"/>
        <a:defRPr lang="en-US" sz="1125" kern="1200" dirty="0">
          <a:solidFill>
            <a:schemeClr val="tx1"/>
          </a:solidFill>
          <a:latin typeface="+mn-lt"/>
          <a:ea typeface="+mn-ea"/>
          <a:cs typeface="CiscoSans"/>
        </a:defRPr>
      </a:lvl5pPr>
      <a:lvl6pPr marL="863741" indent="-171422" algn="l" defTabSz="685685"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720" indent="-171399" algn="l" defTabSz="685685" rtl="0" eaLnBrk="1" latinLnBrk="0" hangingPunct="1">
        <a:spcBef>
          <a:spcPts val="600"/>
        </a:spcBef>
        <a:buFont typeface="Arial" pitchFamily="34" charset="0"/>
        <a:buChar char="•"/>
        <a:defRPr sz="825" kern="1200" baseline="0">
          <a:solidFill>
            <a:schemeClr val="tx1"/>
          </a:solidFill>
          <a:latin typeface="+mn-lt"/>
          <a:ea typeface="+mn-ea"/>
          <a:cs typeface="+mn-cs"/>
        </a:defRPr>
      </a:lvl7pPr>
      <a:lvl8pPr marL="2399900" indent="0" algn="l" defTabSz="685685" rtl="0" eaLnBrk="1" latinLnBrk="0" hangingPunct="1">
        <a:spcBef>
          <a:spcPct val="20000"/>
        </a:spcBef>
        <a:buFont typeface="Arial" pitchFamily="34" charset="0"/>
        <a:buNone/>
        <a:defRPr sz="1500" kern="1200">
          <a:solidFill>
            <a:schemeClr val="tx1"/>
          </a:solidFill>
          <a:latin typeface="+mn-lt"/>
          <a:ea typeface="+mn-ea"/>
          <a:cs typeface="+mn-cs"/>
        </a:defRPr>
      </a:lvl8pPr>
      <a:lvl9pPr marL="2914165" indent="-171422" algn="l" defTabSz="685685"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685" rtl="0" eaLnBrk="1" latinLnBrk="0" hangingPunct="1">
        <a:defRPr sz="1425" kern="1200">
          <a:solidFill>
            <a:schemeClr val="tx1"/>
          </a:solidFill>
          <a:latin typeface="+mn-lt"/>
          <a:ea typeface="+mn-ea"/>
          <a:cs typeface="+mn-cs"/>
        </a:defRPr>
      </a:lvl1pPr>
      <a:lvl2pPr marL="342841" algn="l" defTabSz="685685" rtl="0" eaLnBrk="1" latinLnBrk="0" hangingPunct="1">
        <a:defRPr sz="1425" kern="1200">
          <a:solidFill>
            <a:schemeClr val="tx1"/>
          </a:solidFill>
          <a:latin typeface="+mn-lt"/>
          <a:ea typeface="+mn-ea"/>
          <a:cs typeface="+mn-cs"/>
        </a:defRPr>
      </a:lvl2pPr>
      <a:lvl3pPr marL="685685" algn="l" defTabSz="685685" rtl="0" eaLnBrk="1" latinLnBrk="0" hangingPunct="1">
        <a:defRPr sz="1425" kern="1200">
          <a:solidFill>
            <a:schemeClr val="tx1"/>
          </a:solidFill>
          <a:latin typeface="+mn-lt"/>
          <a:ea typeface="+mn-ea"/>
          <a:cs typeface="+mn-cs"/>
        </a:defRPr>
      </a:lvl3pPr>
      <a:lvl4pPr marL="1028528" algn="l" defTabSz="685685" rtl="0" eaLnBrk="1" latinLnBrk="0" hangingPunct="1">
        <a:defRPr sz="1425" kern="1200">
          <a:solidFill>
            <a:schemeClr val="tx1"/>
          </a:solidFill>
          <a:latin typeface="+mn-lt"/>
          <a:ea typeface="+mn-ea"/>
          <a:cs typeface="+mn-cs"/>
        </a:defRPr>
      </a:lvl4pPr>
      <a:lvl5pPr marL="1371372" algn="l" defTabSz="685685" rtl="0" eaLnBrk="1" latinLnBrk="0" hangingPunct="1">
        <a:defRPr sz="1425" kern="1200">
          <a:solidFill>
            <a:schemeClr val="tx1"/>
          </a:solidFill>
          <a:latin typeface="+mn-lt"/>
          <a:ea typeface="+mn-ea"/>
          <a:cs typeface="+mn-cs"/>
        </a:defRPr>
      </a:lvl5pPr>
      <a:lvl6pPr marL="1714213" algn="l" defTabSz="685685" rtl="0" eaLnBrk="1" latinLnBrk="0" hangingPunct="1">
        <a:defRPr sz="1425" kern="1200">
          <a:solidFill>
            <a:schemeClr val="tx1"/>
          </a:solidFill>
          <a:latin typeface="+mn-lt"/>
          <a:ea typeface="+mn-ea"/>
          <a:cs typeface="+mn-cs"/>
        </a:defRPr>
      </a:lvl6pPr>
      <a:lvl7pPr marL="2057057" algn="l" defTabSz="685685" rtl="0" eaLnBrk="1" latinLnBrk="0" hangingPunct="1">
        <a:defRPr sz="1425" kern="1200">
          <a:solidFill>
            <a:schemeClr val="tx1"/>
          </a:solidFill>
          <a:latin typeface="+mn-lt"/>
          <a:ea typeface="+mn-ea"/>
          <a:cs typeface="+mn-cs"/>
        </a:defRPr>
      </a:lvl7pPr>
      <a:lvl8pPr marL="2399900" algn="l" defTabSz="685685" rtl="0" eaLnBrk="1" latinLnBrk="0" hangingPunct="1">
        <a:defRPr sz="1425" kern="1200">
          <a:solidFill>
            <a:schemeClr val="tx1"/>
          </a:solidFill>
          <a:latin typeface="+mn-lt"/>
          <a:ea typeface="+mn-ea"/>
          <a:cs typeface="+mn-cs"/>
        </a:defRPr>
      </a:lvl8pPr>
      <a:lvl9pPr marL="2742744" algn="l" defTabSz="685685" rtl="0" eaLnBrk="1" latinLnBrk="0" hangingPunct="1">
        <a:defRPr sz="1425"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5"/>
          <p:cNvSpPr>
            <a:spLocks noGrp="1"/>
          </p:cNvSpPr>
          <p:nvPr>
            <p:ph type="title"/>
          </p:nvPr>
        </p:nvSpPr>
        <p:spPr>
          <a:xfrm>
            <a:off x="260620" y="341158"/>
            <a:ext cx="8659368" cy="731520"/>
          </a:xfrm>
          <a:prstGeom prst="rect">
            <a:avLst/>
          </a:prstGeom>
        </p:spPr>
        <p:txBody>
          <a:bodyPr vert="horz" lIns="121883" tIns="60941" rIns="121883" bIns="60941" rtlCol="0" anchor="t" anchorCtr="0">
            <a:noAutofit/>
          </a:bodyPr>
          <a:lstStyle/>
          <a:p>
            <a:r>
              <a:rPr lang="en-US" smtClean="0"/>
              <a:t>Click to edit Master title style</a:t>
            </a:r>
            <a:endParaRPr lang="en-GB" dirty="0"/>
          </a:p>
        </p:txBody>
      </p:sp>
      <p:sp>
        <p:nvSpPr>
          <p:cNvPr id="4" name="Rectangle 5"/>
          <p:cNvSpPr>
            <a:spLocks noChangeArrowheads="1"/>
          </p:cNvSpPr>
          <p:nvPr/>
        </p:nvSpPr>
        <p:spPr bwMode="ltGray">
          <a:xfrm>
            <a:off x="7826122" y="4745994"/>
            <a:ext cx="749530" cy="154510"/>
          </a:xfrm>
          <a:prstGeom prst="rect">
            <a:avLst/>
          </a:prstGeom>
          <a:noFill/>
          <a:ln w="9525">
            <a:noFill/>
            <a:miter lim="800000"/>
            <a:headEnd/>
            <a:tailEnd/>
          </a:ln>
          <a:effectLst/>
        </p:spPr>
        <p:txBody>
          <a:bodyPr wrap="none" lIns="61578" tIns="30788" rIns="61578" bIns="30788" anchor="b">
            <a:spAutoFit/>
          </a:bodyPr>
          <a:lstStyle/>
          <a:p>
            <a:pPr algn="r" defTabSz="610663" fontAlgn="auto">
              <a:spcBef>
                <a:spcPts val="0"/>
              </a:spcBef>
              <a:spcAft>
                <a:spcPts val="0"/>
              </a:spcAft>
            </a:pPr>
            <a:r>
              <a:rPr lang="en-US" sz="600" dirty="0">
                <a:solidFill>
                  <a:srgbClr val="231F20"/>
                </a:solidFill>
                <a:latin typeface="CiscoSansTT Light"/>
                <a:ea typeface="+mn-ea"/>
                <a:cs typeface="CiscoSans Thin"/>
              </a:rPr>
              <a:t>Cisco Confidential</a:t>
            </a:r>
          </a:p>
        </p:txBody>
      </p:sp>
      <p:sp>
        <p:nvSpPr>
          <p:cNvPr id="5" name="Rectangle 7"/>
          <p:cNvSpPr>
            <a:spLocks noChangeArrowheads="1"/>
          </p:cNvSpPr>
          <p:nvPr/>
        </p:nvSpPr>
        <p:spPr bwMode="ltGray">
          <a:xfrm>
            <a:off x="8662434" y="4742916"/>
            <a:ext cx="218936" cy="154510"/>
          </a:xfrm>
          <a:prstGeom prst="rect">
            <a:avLst/>
          </a:prstGeom>
          <a:noFill/>
          <a:ln w="9525" algn="ctr">
            <a:noFill/>
            <a:miter lim="800000"/>
            <a:headEnd/>
            <a:tailEnd/>
          </a:ln>
          <a:effectLst/>
        </p:spPr>
        <p:txBody>
          <a:bodyPr wrap="none" lIns="61578" tIns="30788" rIns="61578" bIns="30788" anchor="b">
            <a:spAutoFit/>
          </a:bodyPr>
          <a:lstStyle/>
          <a:p>
            <a:pPr algn="r" defTabSz="610663" fontAlgn="auto">
              <a:spcBef>
                <a:spcPts val="0"/>
              </a:spcBef>
              <a:spcAft>
                <a:spcPts val="0"/>
              </a:spcAft>
            </a:pPr>
            <a:fld id="{DFCF27A5-1A5B-48D3-A060-2758FFBB1ADD}" type="slidenum">
              <a:rPr lang="en-US" sz="600">
                <a:solidFill>
                  <a:srgbClr val="231F20"/>
                </a:solidFill>
                <a:latin typeface="CiscoSansTT Light"/>
                <a:ea typeface="+mn-ea"/>
                <a:cs typeface="CiscoSans Thin"/>
              </a:rPr>
              <a:pPr algn="r" defTabSz="610663" fontAlgn="auto">
                <a:spcBef>
                  <a:spcPts val="0"/>
                </a:spcBef>
                <a:spcAft>
                  <a:spcPts val="0"/>
                </a:spcAft>
              </a:pPr>
              <a:t>‹#›</a:t>
            </a:fld>
            <a:endParaRPr lang="en-US" sz="600" dirty="0">
              <a:solidFill>
                <a:srgbClr val="231F20"/>
              </a:solidFill>
              <a:latin typeface="CiscoSansTT Light"/>
              <a:ea typeface="+mn-ea"/>
              <a:cs typeface="CiscoSans Thin"/>
            </a:endParaRPr>
          </a:p>
        </p:txBody>
      </p:sp>
      <p:sp>
        <p:nvSpPr>
          <p:cNvPr id="6" name="Rectangle 4"/>
          <p:cNvSpPr>
            <a:spLocks noChangeArrowheads="1"/>
          </p:cNvSpPr>
          <p:nvPr/>
        </p:nvSpPr>
        <p:spPr bwMode="ltGray">
          <a:xfrm>
            <a:off x="292047" y="4747293"/>
            <a:ext cx="3420515" cy="154510"/>
          </a:xfrm>
          <a:prstGeom prst="rect">
            <a:avLst/>
          </a:prstGeom>
          <a:noFill/>
          <a:ln w="9525">
            <a:noFill/>
            <a:miter lim="800000"/>
            <a:headEnd/>
            <a:tailEnd/>
          </a:ln>
          <a:effectLst/>
        </p:spPr>
        <p:txBody>
          <a:bodyPr wrap="square" lIns="61578" tIns="30788" rIns="61578" bIns="30788" anchor="b" anchorCtr="0">
            <a:spAutoFit/>
          </a:bodyPr>
          <a:lstStyle/>
          <a:p>
            <a:pPr defTabSz="610663" fontAlgn="auto">
              <a:spcBef>
                <a:spcPts val="0"/>
              </a:spcBef>
              <a:spcAft>
                <a:spcPts val="0"/>
              </a:spcAft>
            </a:pPr>
            <a:r>
              <a:rPr lang="en-US" sz="600" dirty="0" smtClean="0">
                <a:solidFill>
                  <a:srgbClr val="231F20"/>
                </a:solidFill>
                <a:latin typeface="CiscoSansTT Light"/>
                <a:ea typeface="+mn-ea"/>
                <a:cs typeface="CiscoSans Thin"/>
              </a:rPr>
              <a:t>© 2013-2014  Cisco and/or its affiliates. All rights reserved.</a:t>
            </a:r>
            <a:endParaRPr lang="en-US" sz="600" dirty="0">
              <a:solidFill>
                <a:srgbClr val="231F20"/>
              </a:solidFill>
              <a:latin typeface="CiscoSansTT Light"/>
              <a:ea typeface="+mn-ea"/>
              <a:cs typeface="CiscoSans Thin"/>
            </a:endParaRPr>
          </a:p>
        </p:txBody>
      </p:sp>
      <p:cxnSp>
        <p:nvCxnSpPr>
          <p:cNvPr id="8" name="Straight Connector 7"/>
          <p:cNvCxnSpPr/>
          <p:nvPr/>
        </p:nvCxnSpPr>
        <p:spPr>
          <a:xfrm>
            <a:off x="0" y="5078558"/>
            <a:ext cx="9144000" cy="0"/>
          </a:xfrm>
          <a:prstGeom prst="line">
            <a:avLst/>
          </a:prstGeom>
          <a:ln w="177800">
            <a:gradFill>
              <a:gsLst>
                <a:gs pos="0">
                  <a:schemeClr val="tx2"/>
                </a:gs>
                <a:gs pos="100000">
                  <a:schemeClr val="accent6"/>
                </a:gs>
              </a:gsLst>
              <a:lin ang="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01625763"/>
      </p:ext>
    </p:extLst>
  </p:cSld>
  <p:clrMap bg1="lt1" tx1="dk1" bg2="lt2" tx2="dk2" accent1="accent1" accent2="accent2" accent3="accent3" accent4="accent4" accent5="accent5" accent6="accent6" hlink="hlink" folHlink="folHlink"/>
  <p:sldLayoutIdLst>
    <p:sldLayoutId id="2147484019" r:id="rId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ftr="0" dt="0"/>
  <p:txStyles>
    <p:titleStyle>
      <a:lvl1pPr algn="l" defTabSz="685685" rtl="0" eaLnBrk="1" latinLnBrk="0" hangingPunct="1">
        <a:lnSpc>
          <a:spcPct val="80000"/>
        </a:lnSpc>
        <a:spcBef>
          <a:spcPct val="0"/>
        </a:spcBef>
        <a:buNone/>
        <a:defRPr lang="en-US" sz="2475" b="0" kern="1200" spc="0" baseline="0" dirty="0">
          <a:solidFill>
            <a:srgbClr val="00A2BF"/>
          </a:solidFill>
          <a:latin typeface="+mj-lt"/>
          <a:ea typeface="+mj-ea"/>
          <a:cs typeface="CiscoSans"/>
        </a:defRPr>
      </a:lvl1pPr>
    </p:titleStyle>
    <p:bodyStyle>
      <a:lvl1pPr marL="171422" indent="-171422" algn="l" defTabSz="685685" rtl="0" eaLnBrk="1" latinLnBrk="0" hangingPunct="1">
        <a:lnSpc>
          <a:spcPct val="95000"/>
        </a:lnSpc>
        <a:spcBef>
          <a:spcPts val="1080"/>
        </a:spcBef>
        <a:buClr>
          <a:schemeClr val="tx2"/>
        </a:buClr>
        <a:buSzPct val="90000"/>
        <a:buFont typeface="Arial" pitchFamily="34" charset="0"/>
        <a:buChar char="•"/>
        <a:tabLst/>
        <a:defRPr lang="en-US" sz="1500" kern="1200" dirty="0" smtClean="0">
          <a:solidFill>
            <a:schemeClr val="tx1"/>
          </a:solidFill>
          <a:latin typeface="+mn-lt"/>
          <a:ea typeface="+mn-ea"/>
          <a:cs typeface="CiscoSans"/>
        </a:defRPr>
      </a:lvl1pPr>
      <a:lvl2pPr marL="359892" indent="-215936" algn="l" defTabSz="685685" rtl="0" eaLnBrk="1" latinLnBrk="0" hangingPunct="1">
        <a:lnSpc>
          <a:spcPct val="95000"/>
        </a:lnSpc>
        <a:spcBef>
          <a:spcPts val="600"/>
        </a:spcBef>
        <a:buClr>
          <a:schemeClr val="tx2"/>
        </a:buClr>
        <a:buFont typeface="Arial"/>
        <a:buChar char="•"/>
        <a:defRPr lang="en-US" sz="1425" kern="1200" dirty="0" smtClean="0">
          <a:solidFill>
            <a:schemeClr val="tx1"/>
          </a:solidFill>
          <a:latin typeface="+mn-lt"/>
          <a:ea typeface="+mn-ea"/>
          <a:cs typeface="CiscoSans"/>
        </a:defRPr>
      </a:lvl2pPr>
      <a:lvl3pPr marL="431870" indent="-171399" algn="l" defTabSz="685685" rtl="0" eaLnBrk="1" latinLnBrk="0" hangingPunct="1">
        <a:lnSpc>
          <a:spcPct val="95000"/>
        </a:lnSpc>
        <a:spcBef>
          <a:spcPts val="630"/>
        </a:spcBef>
        <a:buFont typeface="Arial"/>
        <a:buChar char="•"/>
        <a:defRPr lang="en-US" sz="1200" kern="1200" dirty="0" smtClean="0">
          <a:solidFill>
            <a:schemeClr val="tx1"/>
          </a:solidFill>
          <a:latin typeface="+mn-lt"/>
          <a:ea typeface="+mn-ea"/>
          <a:cs typeface="CiscoSans"/>
        </a:defRPr>
      </a:lvl3pPr>
      <a:lvl4pPr marL="503849" indent="-171399" algn="l" defTabSz="685685" rtl="0" eaLnBrk="1" latinLnBrk="0" hangingPunct="1">
        <a:lnSpc>
          <a:spcPct val="95000"/>
        </a:lnSpc>
        <a:spcBef>
          <a:spcPts val="630"/>
        </a:spcBef>
        <a:buFont typeface="Arial"/>
        <a:buChar char="•"/>
        <a:defRPr lang="en-US" sz="1125" kern="1200" dirty="0" smtClean="0">
          <a:solidFill>
            <a:schemeClr val="tx1"/>
          </a:solidFill>
          <a:latin typeface="+mn-lt"/>
          <a:ea typeface="+mn-ea"/>
          <a:cs typeface="CiscoSans"/>
        </a:defRPr>
      </a:lvl4pPr>
      <a:lvl5pPr marL="575828" indent="-171399" algn="l" defTabSz="685685" rtl="0" eaLnBrk="1" latinLnBrk="0" hangingPunct="1">
        <a:lnSpc>
          <a:spcPct val="95000"/>
        </a:lnSpc>
        <a:spcBef>
          <a:spcPts val="630"/>
        </a:spcBef>
        <a:buFont typeface="Arial"/>
        <a:buChar char="•"/>
        <a:defRPr lang="en-US" sz="1125" kern="1200" dirty="0">
          <a:solidFill>
            <a:schemeClr val="tx1"/>
          </a:solidFill>
          <a:latin typeface="+mn-lt"/>
          <a:ea typeface="+mn-ea"/>
          <a:cs typeface="CiscoSans"/>
        </a:defRPr>
      </a:lvl5pPr>
      <a:lvl6pPr marL="863741" indent="-171422" algn="l" defTabSz="685685"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720" indent="-171399" algn="l" defTabSz="685685" rtl="0" eaLnBrk="1" latinLnBrk="0" hangingPunct="1">
        <a:spcBef>
          <a:spcPts val="600"/>
        </a:spcBef>
        <a:buFont typeface="Arial" pitchFamily="34" charset="0"/>
        <a:buChar char="•"/>
        <a:defRPr sz="825" kern="1200" baseline="0">
          <a:solidFill>
            <a:schemeClr val="tx1"/>
          </a:solidFill>
          <a:latin typeface="+mn-lt"/>
          <a:ea typeface="+mn-ea"/>
          <a:cs typeface="+mn-cs"/>
        </a:defRPr>
      </a:lvl7pPr>
      <a:lvl8pPr marL="2399900" indent="0" algn="l" defTabSz="685685" rtl="0" eaLnBrk="1" latinLnBrk="0" hangingPunct="1">
        <a:spcBef>
          <a:spcPct val="20000"/>
        </a:spcBef>
        <a:buFont typeface="Arial" pitchFamily="34" charset="0"/>
        <a:buNone/>
        <a:defRPr sz="1500" kern="1200">
          <a:solidFill>
            <a:schemeClr val="tx1"/>
          </a:solidFill>
          <a:latin typeface="+mn-lt"/>
          <a:ea typeface="+mn-ea"/>
          <a:cs typeface="+mn-cs"/>
        </a:defRPr>
      </a:lvl8pPr>
      <a:lvl9pPr marL="2914165" indent="-171422" algn="l" defTabSz="685685"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685" rtl="0" eaLnBrk="1" latinLnBrk="0" hangingPunct="1">
        <a:defRPr sz="1425" kern="1200">
          <a:solidFill>
            <a:schemeClr val="tx1"/>
          </a:solidFill>
          <a:latin typeface="+mn-lt"/>
          <a:ea typeface="+mn-ea"/>
          <a:cs typeface="+mn-cs"/>
        </a:defRPr>
      </a:lvl1pPr>
      <a:lvl2pPr marL="342841" algn="l" defTabSz="685685" rtl="0" eaLnBrk="1" latinLnBrk="0" hangingPunct="1">
        <a:defRPr sz="1425" kern="1200">
          <a:solidFill>
            <a:schemeClr val="tx1"/>
          </a:solidFill>
          <a:latin typeface="+mn-lt"/>
          <a:ea typeface="+mn-ea"/>
          <a:cs typeface="+mn-cs"/>
        </a:defRPr>
      </a:lvl2pPr>
      <a:lvl3pPr marL="685685" algn="l" defTabSz="685685" rtl="0" eaLnBrk="1" latinLnBrk="0" hangingPunct="1">
        <a:defRPr sz="1425" kern="1200">
          <a:solidFill>
            <a:schemeClr val="tx1"/>
          </a:solidFill>
          <a:latin typeface="+mn-lt"/>
          <a:ea typeface="+mn-ea"/>
          <a:cs typeface="+mn-cs"/>
        </a:defRPr>
      </a:lvl3pPr>
      <a:lvl4pPr marL="1028528" algn="l" defTabSz="685685" rtl="0" eaLnBrk="1" latinLnBrk="0" hangingPunct="1">
        <a:defRPr sz="1425" kern="1200">
          <a:solidFill>
            <a:schemeClr val="tx1"/>
          </a:solidFill>
          <a:latin typeface="+mn-lt"/>
          <a:ea typeface="+mn-ea"/>
          <a:cs typeface="+mn-cs"/>
        </a:defRPr>
      </a:lvl4pPr>
      <a:lvl5pPr marL="1371372" algn="l" defTabSz="685685" rtl="0" eaLnBrk="1" latinLnBrk="0" hangingPunct="1">
        <a:defRPr sz="1425" kern="1200">
          <a:solidFill>
            <a:schemeClr val="tx1"/>
          </a:solidFill>
          <a:latin typeface="+mn-lt"/>
          <a:ea typeface="+mn-ea"/>
          <a:cs typeface="+mn-cs"/>
        </a:defRPr>
      </a:lvl5pPr>
      <a:lvl6pPr marL="1714213" algn="l" defTabSz="685685" rtl="0" eaLnBrk="1" latinLnBrk="0" hangingPunct="1">
        <a:defRPr sz="1425" kern="1200">
          <a:solidFill>
            <a:schemeClr val="tx1"/>
          </a:solidFill>
          <a:latin typeface="+mn-lt"/>
          <a:ea typeface="+mn-ea"/>
          <a:cs typeface="+mn-cs"/>
        </a:defRPr>
      </a:lvl6pPr>
      <a:lvl7pPr marL="2057057" algn="l" defTabSz="685685" rtl="0" eaLnBrk="1" latinLnBrk="0" hangingPunct="1">
        <a:defRPr sz="1425" kern="1200">
          <a:solidFill>
            <a:schemeClr val="tx1"/>
          </a:solidFill>
          <a:latin typeface="+mn-lt"/>
          <a:ea typeface="+mn-ea"/>
          <a:cs typeface="+mn-cs"/>
        </a:defRPr>
      </a:lvl7pPr>
      <a:lvl8pPr marL="2399900" algn="l" defTabSz="685685" rtl="0" eaLnBrk="1" latinLnBrk="0" hangingPunct="1">
        <a:defRPr sz="1425" kern="1200">
          <a:solidFill>
            <a:schemeClr val="tx1"/>
          </a:solidFill>
          <a:latin typeface="+mn-lt"/>
          <a:ea typeface="+mn-ea"/>
          <a:cs typeface="+mn-cs"/>
        </a:defRPr>
      </a:lvl8pPr>
      <a:lvl9pPr marL="2742744" algn="l" defTabSz="685685" rtl="0" eaLnBrk="1" latinLnBrk="0" hangingPunct="1">
        <a:defRPr sz="1425"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5"/>
          <p:cNvSpPr>
            <a:spLocks noGrp="1"/>
          </p:cNvSpPr>
          <p:nvPr>
            <p:ph type="title"/>
          </p:nvPr>
        </p:nvSpPr>
        <p:spPr>
          <a:xfrm>
            <a:off x="260620" y="341158"/>
            <a:ext cx="8659368" cy="731520"/>
          </a:xfrm>
          <a:prstGeom prst="rect">
            <a:avLst/>
          </a:prstGeom>
        </p:spPr>
        <p:txBody>
          <a:bodyPr vert="horz" lIns="121883" tIns="60941" rIns="121883" bIns="60941" rtlCol="0" anchor="t" anchorCtr="0">
            <a:noAutofit/>
          </a:bodyPr>
          <a:lstStyle/>
          <a:p>
            <a:r>
              <a:rPr lang="en-US" smtClean="0"/>
              <a:t>Click to edit Master title style</a:t>
            </a:r>
            <a:endParaRPr lang="en-GB" dirty="0"/>
          </a:p>
        </p:txBody>
      </p:sp>
      <p:sp>
        <p:nvSpPr>
          <p:cNvPr id="4" name="Rectangle 5"/>
          <p:cNvSpPr>
            <a:spLocks noChangeArrowheads="1"/>
          </p:cNvSpPr>
          <p:nvPr/>
        </p:nvSpPr>
        <p:spPr bwMode="ltGray">
          <a:xfrm>
            <a:off x="7826122" y="4745994"/>
            <a:ext cx="749530" cy="154510"/>
          </a:xfrm>
          <a:prstGeom prst="rect">
            <a:avLst/>
          </a:prstGeom>
          <a:noFill/>
          <a:ln w="9525">
            <a:noFill/>
            <a:miter lim="800000"/>
            <a:headEnd/>
            <a:tailEnd/>
          </a:ln>
          <a:effectLst/>
        </p:spPr>
        <p:txBody>
          <a:bodyPr wrap="none" lIns="61578" tIns="30788" rIns="61578" bIns="30788" anchor="b">
            <a:spAutoFit/>
          </a:bodyPr>
          <a:lstStyle/>
          <a:p>
            <a:pPr algn="r" defTabSz="610663" fontAlgn="auto">
              <a:spcBef>
                <a:spcPts val="0"/>
              </a:spcBef>
              <a:spcAft>
                <a:spcPts val="0"/>
              </a:spcAft>
            </a:pPr>
            <a:r>
              <a:rPr lang="en-US" sz="600" dirty="0">
                <a:solidFill>
                  <a:srgbClr val="231F20"/>
                </a:solidFill>
                <a:latin typeface="CiscoSansTT Light"/>
                <a:ea typeface="+mn-ea"/>
                <a:cs typeface="CiscoSans Thin"/>
              </a:rPr>
              <a:t>Cisco Confidential</a:t>
            </a:r>
          </a:p>
        </p:txBody>
      </p:sp>
      <p:sp>
        <p:nvSpPr>
          <p:cNvPr id="5" name="Rectangle 7"/>
          <p:cNvSpPr>
            <a:spLocks noChangeArrowheads="1"/>
          </p:cNvSpPr>
          <p:nvPr/>
        </p:nvSpPr>
        <p:spPr bwMode="ltGray">
          <a:xfrm>
            <a:off x="8662434" y="4742916"/>
            <a:ext cx="218936" cy="154510"/>
          </a:xfrm>
          <a:prstGeom prst="rect">
            <a:avLst/>
          </a:prstGeom>
          <a:noFill/>
          <a:ln w="9525" algn="ctr">
            <a:noFill/>
            <a:miter lim="800000"/>
            <a:headEnd/>
            <a:tailEnd/>
          </a:ln>
          <a:effectLst/>
        </p:spPr>
        <p:txBody>
          <a:bodyPr wrap="none" lIns="61578" tIns="30788" rIns="61578" bIns="30788" anchor="b">
            <a:spAutoFit/>
          </a:bodyPr>
          <a:lstStyle/>
          <a:p>
            <a:pPr algn="r" defTabSz="610663" fontAlgn="auto">
              <a:spcBef>
                <a:spcPts val="0"/>
              </a:spcBef>
              <a:spcAft>
                <a:spcPts val="0"/>
              </a:spcAft>
            </a:pPr>
            <a:fld id="{DFCF27A5-1A5B-48D3-A060-2758FFBB1ADD}" type="slidenum">
              <a:rPr lang="en-US" sz="600">
                <a:solidFill>
                  <a:srgbClr val="231F20"/>
                </a:solidFill>
                <a:latin typeface="CiscoSansTT Light"/>
                <a:ea typeface="+mn-ea"/>
                <a:cs typeface="CiscoSans Thin"/>
              </a:rPr>
              <a:pPr algn="r" defTabSz="610663" fontAlgn="auto">
                <a:spcBef>
                  <a:spcPts val="0"/>
                </a:spcBef>
                <a:spcAft>
                  <a:spcPts val="0"/>
                </a:spcAft>
              </a:pPr>
              <a:t>‹#›</a:t>
            </a:fld>
            <a:endParaRPr lang="en-US" sz="600" dirty="0">
              <a:solidFill>
                <a:srgbClr val="231F20"/>
              </a:solidFill>
              <a:latin typeface="CiscoSansTT Light"/>
              <a:ea typeface="+mn-ea"/>
              <a:cs typeface="CiscoSans Thin"/>
            </a:endParaRPr>
          </a:p>
        </p:txBody>
      </p:sp>
      <p:sp>
        <p:nvSpPr>
          <p:cNvPr id="6" name="Rectangle 4"/>
          <p:cNvSpPr>
            <a:spLocks noChangeArrowheads="1"/>
          </p:cNvSpPr>
          <p:nvPr/>
        </p:nvSpPr>
        <p:spPr bwMode="ltGray">
          <a:xfrm>
            <a:off x="292047" y="4747293"/>
            <a:ext cx="3420515" cy="154510"/>
          </a:xfrm>
          <a:prstGeom prst="rect">
            <a:avLst/>
          </a:prstGeom>
          <a:noFill/>
          <a:ln w="9525">
            <a:noFill/>
            <a:miter lim="800000"/>
            <a:headEnd/>
            <a:tailEnd/>
          </a:ln>
          <a:effectLst/>
        </p:spPr>
        <p:txBody>
          <a:bodyPr wrap="square" lIns="61578" tIns="30788" rIns="61578" bIns="30788" anchor="b" anchorCtr="0">
            <a:spAutoFit/>
          </a:bodyPr>
          <a:lstStyle/>
          <a:p>
            <a:pPr defTabSz="610663" fontAlgn="auto">
              <a:spcBef>
                <a:spcPts val="0"/>
              </a:spcBef>
              <a:spcAft>
                <a:spcPts val="0"/>
              </a:spcAft>
            </a:pPr>
            <a:r>
              <a:rPr lang="en-US" sz="600" dirty="0" smtClean="0">
                <a:solidFill>
                  <a:srgbClr val="231F20"/>
                </a:solidFill>
                <a:latin typeface="CiscoSansTT Light"/>
                <a:ea typeface="+mn-ea"/>
                <a:cs typeface="CiscoSans Thin"/>
              </a:rPr>
              <a:t>© 2013-2014  Cisco and/or its affiliates. All rights reserved.</a:t>
            </a:r>
            <a:endParaRPr lang="en-US" sz="600" dirty="0">
              <a:solidFill>
                <a:srgbClr val="231F20"/>
              </a:solidFill>
              <a:latin typeface="CiscoSansTT Light"/>
              <a:ea typeface="+mn-ea"/>
              <a:cs typeface="CiscoSans Thin"/>
            </a:endParaRPr>
          </a:p>
        </p:txBody>
      </p:sp>
      <p:cxnSp>
        <p:nvCxnSpPr>
          <p:cNvPr id="8" name="Straight Connector 7"/>
          <p:cNvCxnSpPr/>
          <p:nvPr/>
        </p:nvCxnSpPr>
        <p:spPr>
          <a:xfrm>
            <a:off x="0" y="5078558"/>
            <a:ext cx="9144000" cy="0"/>
          </a:xfrm>
          <a:prstGeom prst="line">
            <a:avLst/>
          </a:prstGeom>
          <a:ln w="177800">
            <a:gradFill>
              <a:gsLst>
                <a:gs pos="0">
                  <a:schemeClr val="tx2"/>
                </a:gs>
                <a:gs pos="100000">
                  <a:schemeClr val="accent6"/>
                </a:gs>
              </a:gsLst>
              <a:lin ang="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65771513"/>
      </p:ext>
    </p:extLst>
  </p:cSld>
  <p:clrMap bg1="lt1" tx1="dk1" bg2="lt2" tx2="dk2" accent1="accent1" accent2="accent2" accent3="accent3" accent4="accent4" accent5="accent5" accent6="accent6" hlink="hlink" folHlink="folHlink"/>
  <p:sldLayoutIdLst>
    <p:sldLayoutId id="2147484021" r:id="rId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ftr="0" dt="0"/>
  <p:txStyles>
    <p:titleStyle>
      <a:lvl1pPr algn="l" defTabSz="685685" rtl="0" eaLnBrk="1" latinLnBrk="0" hangingPunct="1">
        <a:lnSpc>
          <a:spcPct val="80000"/>
        </a:lnSpc>
        <a:spcBef>
          <a:spcPct val="0"/>
        </a:spcBef>
        <a:buNone/>
        <a:defRPr lang="en-US" sz="2475" b="0" kern="1200" spc="0" baseline="0" dirty="0">
          <a:solidFill>
            <a:srgbClr val="00A2BF"/>
          </a:solidFill>
          <a:latin typeface="+mj-lt"/>
          <a:ea typeface="+mj-ea"/>
          <a:cs typeface="CiscoSans"/>
        </a:defRPr>
      </a:lvl1pPr>
    </p:titleStyle>
    <p:bodyStyle>
      <a:lvl1pPr marL="171422" indent="-171422" algn="l" defTabSz="685685" rtl="0" eaLnBrk="1" latinLnBrk="0" hangingPunct="1">
        <a:lnSpc>
          <a:spcPct val="95000"/>
        </a:lnSpc>
        <a:spcBef>
          <a:spcPts val="1080"/>
        </a:spcBef>
        <a:buClr>
          <a:schemeClr val="tx2"/>
        </a:buClr>
        <a:buSzPct val="90000"/>
        <a:buFont typeface="Arial" pitchFamily="34" charset="0"/>
        <a:buChar char="•"/>
        <a:tabLst/>
        <a:defRPr lang="en-US" sz="1500" kern="1200" dirty="0" smtClean="0">
          <a:solidFill>
            <a:schemeClr val="tx1"/>
          </a:solidFill>
          <a:latin typeface="+mn-lt"/>
          <a:ea typeface="+mn-ea"/>
          <a:cs typeface="CiscoSans"/>
        </a:defRPr>
      </a:lvl1pPr>
      <a:lvl2pPr marL="359892" indent="-215936" algn="l" defTabSz="685685" rtl="0" eaLnBrk="1" latinLnBrk="0" hangingPunct="1">
        <a:lnSpc>
          <a:spcPct val="95000"/>
        </a:lnSpc>
        <a:spcBef>
          <a:spcPts val="600"/>
        </a:spcBef>
        <a:buClr>
          <a:schemeClr val="tx2"/>
        </a:buClr>
        <a:buFont typeface="Arial"/>
        <a:buChar char="•"/>
        <a:defRPr lang="en-US" sz="1425" kern="1200" dirty="0" smtClean="0">
          <a:solidFill>
            <a:schemeClr val="tx1"/>
          </a:solidFill>
          <a:latin typeface="+mn-lt"/>
          <a:ea typeface="+mn-ea"/>
          <a:cs typeface="CiscoSans"/>
        </a:defRPr>
      </a:lvl2pPr>
      <a:lvl3pPr marL="431870" indent="-171399" algn="l" defTabSz="685685" rtl="0" eaLnBrk="1" latinLnBrk="0" hangingPunct="1">
        <a:lnSpc>
          <a:spcPct val="95000"/>
        </a:lnSpc>
        <a:spcBef>
          <a:spcPts val="630"/>
        </a:spcBef>
        <a:buFont typeface="Arial"/>
        <a:buChar char="•"/>
        <a:defRPr lang="en-US" sz="1200" kern="1200" dirty="0" smtClean="0">
          <a:solidFill>
            <a:schemeClr val="tx1"/>
          </a:solidFill>
          <a:latin typeface="+mn-lt"/>
          <a:ea typeface="+mn-ea"/>
          <a:cs typeface="CiscoSans"/>
        </a:defRPr>
      </a:lvl3pPr>
      <a:lvl4pPr marL="503849" indent="-171399" algn="l" defTabSz="685685" rtl="0" eaLnBrk="1" latinLnBrk="0" hangingPunct="1">
        <a:lnSpc>
          <a:spcPct val="95000"/>
        </a:lnSpc>
        <a:spcBef>
          <a:spcPts val="630"/>
        </a:spcBef>
        <a:buFont typeface="Arial"/>
        <a:buChar char="•"/>
        <a:defRPr lang="en-US" sz="1125" kern="1200" dirty="0" smtClean="0">
          <a:solidFill>
            <a:schemeClr val="tx1"/>
          </a:solidFill>
          <a:latin typeface="+mn-lt"/>
          <a:ea typeface="+mn-ea"/>
          <a:cs typeface="CiscoSans"/>
        </a:defRPr>
      </a:lvl4pPr>
      <a:lvl5pPr marL="575828" indent="-171399" algn="l" defTabSz="685685" rtl="0" eaLnBrk="1" latinLnBrk="0" hangingPunct="1">
        <a:lnSpc>
          <a:spcPct val="95000"/>
        </a:lnSpc>
        <a:spcBef>
          <a:spcPts val="630"/>
        </a:spcBef>
        <a:buFont typeface="Arial"/>
        <a:buChar char="•"/>
        <a:defRPr lang="en-US" sz="1125" kern="1200" dirty="0">
          <a:solidFill>
            <a:schemeClr val="tx1"/>
          </a:solidFill>
          <a:latin typeface="+mn-lt"/>
          <a:ea typeface="+mn-ea"/>
          <a:cs typeface="CiscoSans"/>
        </a:defRPr>
      </a:lvl5pPr>
      <a:lvl6pPr marL="863741" indent="-171422" algn="l" defTabSz="685685"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720" indent="-171399" algn="l" defTabSz="685685" rtl="0" eaLnBrk="1" latinLnBrk="0" hangingPunct="1">
        <a:spcBef>
          <a:spcPts val="600"/>
        </a:spcBef>
        <a:buFont typeface="Arial" pitchFamily="34" charset="0"/>
        <a:buChar char="•"/>
        <a:defRPr sz="825" kern="1200" baseline="0">
          <a:solidFill>
            <a:schemeClr val="tx1"/>
          </a:solidFill>
          <a:latin typeface="+mn-lt"/>
          <a:ea typeface="+mn-ea"/>
          <a:cs typeface="+mn-cs"/>
        </a:defRPr>
      </a:lvl7pPr>
      <a:lvl8pPr marL="2399900" indent="0" algn="l" defTabSz="685685" rtl="0" eaLnBrk="1" latinLnBrk="0" hangingPunct="1">
        <a:spcBef>
          <a:spcPct val="20000"/>
        </a:spcBef>
        <a:buFont typeface="Arial" pitchFamily="34" charset="0"/>
        <a:buNone/>
        <a:defRPr sz="1500" kern="1200">
          <a:solidFill>
            <a:schemeClr val="tx1"/>
          </a:solidFill>
          <a:latin typeface="+mn-lt"/>
          <a:ea typeface="+mn-ea"/>
          <a:cs typeface="+mn-cs"/>
        </a:defRPr>
      </a:lvl8pPr>
      <a:lvl9pPr marL="2914165" indent="-171422" algn="l" defTabSz="685685"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685" rtl="0" eaLnBrk="1" latinLnBrk="0" hangingPunct="1">
        <a:defRPr sz="1425" kern="1200">
          <a:solidFill>
            <a:schemeClr val="tx1"/>
          </a:solidFill>
          <a:latin typeface="+mn-lt"/>
          <a:ea typeface="+mn-ea"/>
          <a:cs typeface="+mn-cs"/>
        </a:defRPr>
      </a:lvl1pPr>
      <a:lvl2pPr marL="342841" algn="l" defTabSz="685685" rtl="0" eaLnBrk="1" latinLnBrk="0" hangingPunct="1">
        <a:defRPr sz="1425" kern="1200">
          <a:solidFill>
            <a:schemeClr val="tx1"/>
          </a:solidFill>
          <a:latin typeface="+mn-lt"/>
          <a:ea typeface="+mn-ea"/>
          <a:cs typeface="+mn-cs"/>
        </a:defRPr>
      </a:lvl2pPr>
      <a:lvl3pPr marL="685685" algn="l" defTabSz="685685" rtl="0" eaLnBrk="1" latinLnBrk="0" hangingPunct="1">
        <a:defRPr sz="1425" kern="1200">
          <a:solidFill>
            <a:schemeClr val="tx1"/>
          </a:solidFill>
          <a:latin typeface="+mn-lt"/>
          <a:ea typeface="+mn-ea"/>
          <a:cs typeface="+mn-cs"/>
        </a:defRPr>
      </a:lvl3pPr>
      <a:lvl4pPr marL="1028528" algn="l" defTabSz="685685" rtl="0" eaLnBrk="1" latinLnBrk="0" hangingPunct="1">
        <a:defRPr sz="1425" kern="1200">
          <a:solidFill>
            <a:schemeClr val="tx1"/>
          </a:solidFill>
          <a:latin typeface="+mn-lt"/>
          <a:ea typeface="+mn-ea"/>
          <a:cs typeface="+mn-cs"/>
        </a:defRPr>
      </a:lvl4pPr>
      <a:lvl5pPr marL="1371372" algn="l" defTabSz="685685" rtl="0" eaLnBrk="1" latinLnBrk="0" hangingPunct="1">
        <a:defRPr sz="1425" kern="1200">
          <a:solidFill>
            <a:schemeClr val="tx1"/>
          </a:solidFill>
          <a:latin typeface="+mn-lt"/>
          <a:ea typeface="+mn-ea"/>
          <a:cs typeface="+mn-cs"/>
        </a:defRPr>
      </a:lvl5pPr>
      <a:lvl6pPr marL="1714213" algn="l" defTabSz="685685" rtl="0" eaLnBrk="1" latinLnBrk="0" hangingPunct="1">
        <a:defRPr sz="1425" kern="1200">
          <a:solidFill>
            <a:schemeClr val="tx1"/>
          </a:solidFill>
          <a:latin typeface="+mn-lt"/>
          <a:ea typeface="+mn-ea"/>
          <a:cs typeface="+mn-cs"/>
        </a:defRPr>
      </a:lvl6pPr>
      <a:lvl7pPr marL="2057057" algn="l" defTabSz="685685" rtl="0" eaLnBrk="1" latinLnBrk="0" hangingPunct="1">
        <a:defRPr sz="1425" kern="1200">
          <a:solidFill>
            <a:schemeClr val="tx1"/>
          </a:solidFill>
          <a:latin typeface="+mn-lt"/>
          <a:ea typeface="+mn-ea"/>
          <a:cs typeface="+mn-cs"/>
        </a:defRPr>
      </a:lvl7pPr>
      <a:lvl8pPr marL="2399900" algn="l" defTabSz="685685" rtl="0" eaLnBrk="1" latinLnBrk="0" hangingPunct="1">
        <a:defRPr sz="1425" kern="1200">
          <a:solidFill>
            <a:schemeClr val="tx1"/>
          </a:solidFill>
          <a:latin typeface="+mn-lt"/>
          <a:ea typeface="+mn-ea"/>
          <a:cs typeface="+mn-cs"/>
        </a:defRPr>
      </a:lvl8pPr>
      <a:lvl9pPr marL="2742744" algn="l" defTabSz="685685" rtl="0" eaLnBrk="1" latinLnBrk="0" hangingPunct="1">
        <a:defRPr sz="1425"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5"/>
          <p:cNvSpPr>
            <a:spLocks noGrp="1"/>
          </p:cNvSpPr>
          <p:nvPr>
            <p:ph type="title"/>
          </p:nvPr>
        </p:nvSpPr>
        <p:spPr>
          <a:xfrm>
            <a:off x="260620" y="341158"/>
            <a:ext cx="8659368" cy="731520"/>
          </a:xfrm>
          <a:prstGeom prst="rect">
            <a:avLst/>
          </a:prstGeom>
        </p:spPr>
        <p:txBody>
          <a:bodyPr vert="horz" lIns="121883" tIns="60941" rIns="121883" bIns="60941" rtlCol="0" anchor="t" anchorCtr="0">
            <a:noAutofit/>
          </a:bodyPr>
          <a:lstStyle/>
          <a:p>
            <a:r>
              <a:rPr lang="en-US" smtClean="0"/>
              <a:t>Click to edit Master title style</a:t>
            </a:r>
            <a:endParaRPr lang="en-GB" dirty="0"/>
          </a:p>
        </p:txBody>
      </p:sp>
      <p:sp>
        <p:nvSpPr>
          <p:cNvPr id="4" name="Rectangle 5"/>
          <p:cNvSpPr>
            <a:spLocks noChangeArrowheads="1"/>
          </p:cNvSpPr>
          <p:nvPr/>
        </p:nvSpPr>
        <p:spPr bwMode="ltGray">
          <a:xfrm>
            <a:off x="7826122" y="4745994"/>
            <a:ext cx="749530" cy="154510"/>
          </a:xfrm>
          <a:prstGeom prst="rect">
            <a:avLst/>
          </a:prstGeom>
          <a:noFill/>
          <a:ln w="9525">
            <a:noFill/>
            <a:miter lim="800000"/>
            <a:headEnd/>
            <a:tailEnd/>
          </a:ln>
          <a:effectLst/>
        </p:spPr>
        <p:txBody>
          <a:bodyPr wrap="none" lIns="61578" tIns="30788" rIns="61578" bIns="30788" anchor="b">
            <a:spAutoFit/>
          </a:bodyPr>
          <a:lstStyle/>
          <a:p>
            <a:pPr algn="r" defTabSz="610663" fontAlgn="auto">
              <a:spcBef>
                <a:spcPts val="0"/>
              </a:spcBef>
              <a:spcAft>
                <a:spcPts val="0"/>
              </a:spcAft>
            </a:pPr>
            <a:r>
              <a:rPr lang="en-US" sz="600" dirty="0">
                <a:solidFill>
                  <a:srgbClr val="231F20"/>
                </a:solidFill>
                <a:latin typeface="CiscoSansTT Light"/>
                <a:ea typeface="+mn-ea"/>
                <a:cs typeface="CiscoSans Thin"/>
              </a:rPr>
              <a:t>Cisco Confidential</a:t>
            </a:r>
          </a:p>
        </p:txBody>
      </p:sp>
      <p:sp>
        <p:nvSpPr>
          <p:cNvPr id="5" name="Rectangle 7"/>
          <p:cNvSpPr>
            <a:spLocks noChangeArrowheads="1"/>
          </p:cNvSpPr>
          <p:nvPr/>
        </p:nvSpPr>
        <p:spPr bwMode="ltGray">
          <a:xfrm>
            <a:off x="8662434" y="4742916"/>
            <a:ext cx="218936" cy="154510"/>
          </a:xfrm>
          <a:prstGeom prst="rect">
            <a:avLst/>
          </a:prstGeom>
          <a:noFill/>
          <a:ln w="9525" algn="ctr">
            <a:noFill/>
            <a:miter lim="800000"/>
            <a:headEnd/>
            <a:tailEnd/>
          </a:ln>
          <a:effectLst/>
        </p:spPr>
        <p:txBody>
          <a:bodyPr wrap="none" lIns="61578" tIns="30788" rIns="61578" bIns="30788" anchor="b">
            <a:spAutoFit/>
          </a:bodyPr>
          <a:lstStyle/>
          <a:p>
            <a:pPr algn="r" defTabSz="610663" fontAlgn="auto">
              <a:spcBef>
                <a:spcPts val="0"/>
              </a:spcBef>
              <a:spcAft>
                <a:spcPts val="0"/>
              </a:spcAft>
            </a:pPr>
            <a:fld id="{DFCF27A5-1A5B-48D3-A060-2758FFBB1ADD}" type="slidenum">
              <a:rPr lang="en-US" sz="600">
                <a:solidFill>
                  <a:srgbClr val="231F20"/>
                </a:solidFill>
                <a:latin typeface="CiscoSansTT Light"/>
                <a:ea typeface="+mn-ea"/>
                <a:cs typeface="CiscoSans Thin"/>
              </a:rPr>
              <a:pPr algn="r" defTabSz="610663" fontAlgn="auto">
                <a:spcBef>
                  <a:spcPts val="0"/>
                </a:spcBef>
                <a:spcAft>
                  <a:spcPts val="0"/>
                </a:spcAft>
              </a:pPr>
              <a:t>‹#›</a:t>
            </a:fld>
            <a:endParaRPr lang="en-US" sz="600" dirty="0">
              <a:solidFill>
                <a:srgbClr val="231F20"/>
              </a:solidFill>
              <a:latin typeface="CiscoSansTT Light"/>
              <a:ea typeface="+mn-ea"/>
              <a:cs typeface="CiscoSans Thin"/>
            </a:endParaRPr>
          </a:p>
        </p:txBody>
      </p:sp>
      <p:sp>
        <p:nvSpPr>
          <p:cNvPr id="6" name="Rectangle 4"/>
          <p:cNvSpPr>
            <a:spLocks noChangeArrowheads="1"/>
          </p:cNvSpPr>
          <p:nvPr/>
        </p:nvSpPr>
        <p:spPr bwMode="ltGray">
          <a:xfrm>
            <a:off x="292047" y="4747293"/>
            <a:ext cx="3420515" cy="154510"/>
          </a:xfrm>
          <a:prstGeom prst="rect">
            <a:avLst/>
          </a:prstGeom>
          <a:noFill/>
          <a:ln w="9525">
            <a:noFill/>
            <a:miter lim="800000"/>
            <a:headEnd/>
            <a:tailEnd/>
          </a:ln>
          <a:effectLst/>
        </p:spPr>
        <p:txBody>
          <a:bodyPr wrap="square" lIns="61578" tIns="30788" rIns="61578" bIns="30788" anchor="b" anchorCtr="0">
            <a:spAutoFit/>
          </a:bodyPr>
          <a:lstStyle/>
          <a:p>
            <a:pPr defTabSz="610663" fontAlgn="auto">
              <a:spcBef>
                <a:spcPts val="0"/>
              </a:spcBef>
              <a:spcAft>
                <a:spcPts val="0"/>
              </a:spcAft>
            </a:pPr>
            <a:r>
              <a:rPr lang="en-US" sz="600" dirty="0" smtClean="0">
                <a:solidFill>
                  <a:srgbClr val="231F20"/>
                </a:solidFill>
                <a:latin typeface="CiscoSansTT Light"/>
                <a:ea typeface="+mn-ea"/>
                <a:cs typeface="CiscoSans Thin"/>
              </a:rPr>
              <a:t>© 2013-2014  Cisco and/or its affiliates. All rights reserved.</a:t>
            </a:r>
            <a:endParaRPr lang="en-US" sz="600" dirty="0">
              <a:solidFill>
                <a:srgbClr val="231F20"/>
              </a:solidFill>
              <a:latin typeface="CiscoSansTT Light"/>
              <a:ea typeface="+mn-ea"/>
              <a:cs typeface="CiscoSans Thin"/>
            </a:endParaRPr>
          </a:p>
        </p:txBody>
      </p:sp>
      <p:cxnSp>
        <p:nvCxnSpPr>
          <p:cNvPr id="8" name="Straight Connector 7"/>
          <p:cNvCxnSpPr/>
          <p:nvPr/>
        </p:nvCxnSpPr>
        <p:spPr>
          <a:xfrm>
            <a:off x="0" y="5078558"/>
            <a:ext cx="9144000" cy="0"/>
          </a:xfrm>
          <a:prstGeom prst="line">
            <a:avLst/>
          </a:prstGeom>
          <a:ln w="177800">
            <a:gradFill>
              <a:gsLst>
                <a:gs pos="0">
                  <a:schemeClr val="tx2"/>
                </a:gs>
                <a:gs pos="100000">
                  <a:schemeClr val="accent6"/>
                </a:gs>
              </a:gsLst>
              <a:lin ang="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5332674"/>
      </p:ext>
    </p:extLst>
  </p:cSld>
  <p:clrMap bg1="lt1" tx1="dk1" bg2="lt2" tx2="dk2" accent1="accent1" accent2="accent2" accent3="accent3" accent4="accent4" accent5="accent5" accent6="accent6" hlink="hlink" folHlink="folHlink"/>
  <p:sldLayoutIdLst>
    <p:sldLayoutId id="2147484023" r:id="rId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ftr="0" dt="0"/>
  <p:txStyles>
    <p:titleStyle>
      <a:lvl1pPr algn="l" defTabSz="685685" rtl="0" eaLnBrk="1" latinLnBrk="0" hangingPunct="1">
        <a:lnSpc>
          <a:spcPct val="80000"/>
        </a:lnSpc>
        <a:spcBef>
          <a:spcPct val="0"/>
        </a:spcBef>
        <a:buNone/>
        <a:defRPr lang="en-US" sz="2475" b="0" kern="1200" spc="0" baseline="0" dirty="0">
          <a:solidFill>
            <a:srgbClr val="00A2BF"/>
          </a:solidFill>
          <a:latin typeface="+mj-lt"/>
          <a:ea typeface="+mj-ea"/>
          <a:cs typeface="CiscoSans"/>
        </a:defRPr>
      </a:lvl1pPr>
    </p:titleStyle>
    <p:bodyStyle>
      <a:lvl1pPr marL="171422" indent="-171422" algn="l" defTabSz="685685" rtl="0" eaLnBrk="1" latinLnBrk="0" hangingPunct="1">
        <a:lnSpc>
          <a:spcPct val="95000"/>
        </a:lnSpc>
        <a:spcBef>
          <a:spcPts val="1080"/>
        </a:spcBef>
        <a:buClr>
          <a:schemeClr val="tx2"/>
        </a:buClr>
        <a:buSzPct val="90000"/>
        <a:buFont typeface="Arial" pitchFamily="34" charset="0"/>
        <a:buChar char="•"/>
        <a:tabLst/>
        <a:defRPr lang="en-US" sz="1500" kern="1200" dirty="0" smtClean="0">
          <a:solidFill>
            <a:schemeClr val="tx1"/>
          </a:solidFill>
          <a:latin typeface="+mn-lt"/>
          <a:ea typeface="+mn-ea"/>
          <a:cs typeface="CiscoSans"/>
        </a:defRPr>
      </a:lvl1pPr>
      <a:lvl2pPr marL="359892" indent="-215936" algn="l" defTabSz="685685" rtl="0" eaLnBrk="1" latinLnBrk="0" hangingPunct="1">
        <a:lnSpc>
          <a:spcPct val="95000"/>
        </a:lnSpc>
        <a:spcBef>
          <a:spcPts val="600"/>
        </a:spcBef>
        <a:buClr>
          <a:schemeClr val="tx2"/>
        </a:buClr>
        <a:buFont typeface="Arial"/>
        <a:buChar char="•"/>
        <a:defRPr lang="en-US" sz="1425" kern="1200" dirty="0" smtClean="0">
          <a:solidFill>
            <a:schemeClr val="tx1"/>
          </a:solidFill>
          <a:latin typeface="+mn-lt"/>
          <a:ea typeface="+mn-ea"/>
          <a:cs typeface="CiscoSans"/>
        </a:defRPr>
      </a:lvl2pPr>
      <a:lvl3pPr marL="431870" indent="-171399" algn="l" defTabSz="685685" rtl="0" eaLnBrk="1" latinLnBrk="0" hangingPunct="1">
        <a:lnSpc>
          <a:spcPct val="95000"/>
        </a:lnSpc>
        <a:spcBef>
          <a:spcPts val="630"/>
        </a:spcBef>
        <a:buFont typeface="Arial"/>
        <a:buChar char="•"/>
        <a:defRPr lang="en-US" sz="1200" kern="1200" dirty="0" smtClean="0">
          <a:solidFill>
            <a:schemeClr val="tx1"/>
          </a:solidFill>
          <a:latin typeface="+mn-lt"/>
          <a:ea typeface="+mn-ea"/>
          <a:cs typeface="CiscoSans"/>
        </a:defRPr>
      </a:lvl3pPr>
      <a:lvl4pPr marL="503849" indent="-171399" algn="l" defTabSz="685685" rtl="0" eaLnBrk="1" latinLnBrk="0" hangingPunct="1">
        <a:lnSpc>
          <a:spcPct val="95000"/>
        </a:lnSpc>
        <a:spcBef>
          <a:spcPts val="630"/>
        </a:spcBef>
        <a:buFont typeface="Arial"/>
        <a:buChar char="•"/>
        <a:defRPr lang="en-US" sz="1125" kern="1200" dirty="0" smtClean="0">
          <a:solidFill>
            <a:schemeClr val="tx1"/>
          </a:solidFill>
          <a:latin typeface="+mn-lt"/>
          <a:ea typeface="+mn-ea"/>
          <a:cs typeface="CiscoSans"/>
        </a:defRPr>
      </a:lvl4pPr>
      <a:lvl5pPr marL="575828" indent="-171399" algn="l" defTabSz="685685" rtl="0" eaLnBrk="1" latinLnBrk="0" hangingPunct="1">
        <a:lnSpc>
          <a:spcPct val="95000"/>
        </a:lnSpc>
        <a:spcBef>
          <a:spcPts val="630"/>
        </a:spcBef>
        <a:buFont typeface="Arial"/>
        <a:buChar char="•"/>
        <a:defRPr lang="en-US" sz="1125" kern="1200" dirty="0">
          <a:solidFill>
            <a:schemeClr val="tx1"/>
          </a:solidFill>
          <a:latin typeface="+mn-lt"/>
          <a:ea typeface="+mn-ea"/>
          <a:cs typeface="CiscoSans"/>
        </a:defRPr>
      </a:lvl5pPr>
      <a:lvl6pPr marL="863741" indent="-171422" algn="l" defTabSz="685685"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720" indent="-171399" algn="l" defTabSz="685685" rtl="0" eaLnBrk="1" latinLnBrk="0" hangingPunct="1">
        <a:spcBef>
          <a:spcPts val="600"/>
        </a:spcBef>
        <a:buFont typeface="Arial" pitchFamily="34" charset="0"/>
        <a:buChar char="•"/>
        <a:defRPr sz="825" kern="1200" baseline="0">
          <a:solidFill>
            <a:schemeClr val="tx1"/>
          </a:solidFill>
          <a:latin typeface="+mn-lt"/>
          <a:ea typeface="+mn-ea"/>
          <a:cs typeface="+mn-cs"/>
        </a:defRPr>
      </a:lvl7pPr>
      <a:lvl8pPr marL="2399900" indent="0" algn="l" defTabSz="685685" rtl="0" eaLnBrk="1" latinLnBrk="0" hangingPunct="1">
        <a:spcBef>
          <a:spcPct val="20000"/>
        </a:spcBef>
        <a:buFont typeface="Arial" pitchFamily="34" charset="0"/>
        <a:buNone/>
        <a:defRPr sz="1500" kern="1200">
          <a:solidFill>
            <a:schemeClr val="tx1"/>
          </a:solidFill>
          <a:latin typeface="+mn-lt"/>
          <a:ea typeface="+mn-ea"/>
          <a:cs typeface="+mn-cs"/>
        </a:defRPr>
      </a:lvl8pPr>
      <a:lvl9pPr marL="2914165" indent="-171422" algn="l" defTabSz="685685"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685" rtl="0" eaLnBrk="1" latinLnBrk="0" hangingPunct="1">
        <a:defRPr sz="1425" kern="1200">
          <a:solidFill>
            <a:schemeClr val="tx1"/>
          </a:solidFill>
          <a:latin typeface="+mn-lt"/>
          <a:ea typeface="+mn-ea"/>
          <a:cs typeface="+mn-cs"/>
        </a:defRPr>
      </a:lvl1pPr>
      <a:lvl2pPr marL="342841" algn="l" defTabSz="685685" rtl="0" eaLnBrk="1" latinLnBrk="0" hangingPunct="1">
        <a:defRPr sz="1425" kern="1200">
          <a:solidFill>
            <a:schemeClr val="tx1"/>
          </a:solidFill>
          <a:latin typeface="+mn-lt"/>
          <a:ea typeface="+mn-ea"/>
          <a:cs typeface="+mn-cs"/>
        </a:defRPr>
      </a:lvl2pPr>
      <a:lvl3pPr marL="685685" algn="l" defTabSz="685685" rtl="0" eaLnBrk="1" latinLnBrk="0" hangingPunct="1">
        <a:defRPr sz="1425" kern="1200">
          <a:solidFill>
            <a:schemeClr val="tx1"/>
          </a:solidFill>
          <a:latin typeface="+mn-lt"/>
          <a:ea typeface="+mn-ea"/>
          <a:cs typeface="+mn-cs"/>
        </a:defRPr>
      </a:lvl3pPr>
      <a:lvl4pPr marL="1028528" algn="l" defTabSz="685685" rtl="0" eaLnBrk="1" latinLnBrk="0" hangingPunct="1">
        <a:defRPr sz="1425" kern="1200">
          <a:solidFill>
            <a:schemeClr val="tx1"/>
          </a:solidFill>
          <a:latin typeface="+mn-lt"/>
          <a:ea typeface="+mn-ea"/>
          <a:cs typeface="+mn-cs"/>
        </a:defRPr>
      </a:lvl4pPr>
      <a:lvl5pPr marL="1371372" algn="l" defTabSz="685685" rtl="0" eaLnBrk="1" latinLnBrk="0" hangingPunct="1">
        <a:defRPr sz="1425" kern="1200">
          <a:solidFill>
            <a:schemeClr val="tx1"/>
          </a:solidFill>
          <a:latin typeface="+mn-lt"/>
          <a:ea typeface="+mn-ea"/>
          <a:cs typeface="+mn-cs"/>
        </a:defRPr>
      </a:lvl5pPr>
      <a:lvl6pPr marL="1714213" algn="l" defTabSz="685685" rtl="0" eaLnBrk="1" latinLnBrk="0" hangingPunct="1">
        <a:defRPr sz="1425" kern="1200">
          <a:solidFill>
            <a:schemeClr val="tx1"/>
          </a:solidFill>
          <a:latin typeface="+mn-lt"/>
          <a:ea typeface="+mn-ea"/>
          <a:cs typeface="+mn-cs"/>
        </a:defRPr>
      </a:lvl6pPr>
      <a:lvl7pPr marL="2057057" algn="l" defTabSz="685685" rtl="0" eaLnBrk="1" latinLnBrk="0" hangingPunct="1">
        <a:defRPr sz="1425" kern="1200">
          <a:solidFill>
            <a:schemeClr val="tx1"/>
          </a:solidFill>
          <a:latin typeface="+mn-lt"/>
          <a:ea typeface="+mn-ea"/>
          <a:cs typeface="+mn-cs"/>
        </a:defRPr>
      </a:lvl7pPr>
      <a:lvl8pPr marL="2399900" algn="l" defTabSz="685685" rtl="0" eaLnBrk="1" latinLnBrk="0" hangingPunct="1">
        <a:defRPr sz="1425" kern="1200">
          <a:solidFill>
            <a:schemeClr val="tx1"/>
          </a:solidFill>
          <a:latin typeface="+mn-lt"/>
          <a:ea typeface="+mn-ea"/>
          <a:cs typeface="+mn-cs"/>
        </a:defRPr>
      </a:lvl8pPr>
      <a:lvl9pPr marL="2742744" algn="l" defTabSz="685685" rtl="0" eaLnBrk="1" latinLnBrk="0" hangingPunct="1">
        <a:defRPr sz="142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2.png"/><Relationship Id="rId18" Type="http://schemas.openxmlformats.org/officeDocument/2006/relationships/image" Target="../media/image27.png"/><Relationship Id="rId3" Type="http://schemas.openxmlformats.org/officeDocument/2006/relationships/hyperlink" Target="mailto:Casimer.decusatis@marist.edu" TargetMode="External"/><Relationship Id="rId21" Type="http://schemas.openxmlformats.org/officeDocument/2006/relationships/image" Target="../media/image30.png"/><Relationship Id="rId7" Type="http://schemas.openxmlformats.org/officeDocument/2006/relationships/image" Target="../media/image16.png"/><Relationship Id="rId12" Type="http://schemas.openxmlformats.org/officeDocument/2006/relationships/image" Target="../media/image21.jpeg"/><Relationship Id="rId17" Type="http://schemas.openxmlformats.org/officeDocument/2006/relationships/image" Target="../media/image26.png"/><Relationship Id="rId2" Type="http://schemas.openxmlformats.org/officeDocument/2006/relationships/notesSlide" Target="../notesSlides/notesSlide1.xml"/><Relationship Id="rId16" Type="http://schemas.openxmlformats.org/officeDocument/2006/relationships/image" Target="../media/image25.png"/><Relationship Id="rId20" Type="http://schemas.openxmlformats.org/officeDocument/2006/relationships/image" Target="../media/image29.png"/><Relationship Id="rId1" Type="http://schemas.openxmlformats.org/officeDocument/2006/relationships/slideLayout" Target="../slideLayouts/slideLayout46.xml"/><Relationship Id="rId6" Type="http://schemas.openxmlformats.org/officeDocument/2006/relationships/image" Target="../media/image15.png"/><Relationship Id="rId11" Type="http://schemas.openxmlformats.org/officeDocument/2006/relationships/image" Target="../media/image20.jpeg"/><Relationship Id="rId5" Type="http://schemas.openxmlformats.org/officeDocument/2006/relationships/image" Target="../media/image14.png"/><Relationship Id="rId15" Type="http://schemas.openxmlformats.org/officeDocument/2006/relationships/image" Target="../media/image24.jpeg"/><Relationship Id="rId23" Type="http://schemas.openxmlformats.org/officeDocument/2006/relationships/image" Target="../media/image32.png"/><Relationship Id="rId10" Type="http://schemas.openxmlformats.org/officeDocument/2006/relationships/image" Target="../media/image19.jpeg"/><Relationship Id="rId19" Type="http://schemas.openxmlformats.org/officeDocument/2006/relationships/image" Target="../media/image28.png"/><Relationship Id="rId4" Type="http://schemas.openxmlformats.org/officeDocument/2006/relationships/image" Target="../media/image13.jpeg"/><Relationship Id="rId9" Type="http://schemas.openxmlformats.org/officeDocument/2006/relationships/image" Target="../media/image18.png"/><Relationship Id="rId14" Type="http://schemas.openxmlformats.org/officeDocument/2006/relationships/image" Target="../media/image23.jpeg"/><Relationship Id="rId22" Type="http://schemas.openxmlformats.org/officeDocument/2006/relationships/image" Target="../media/image31.png"/></Relationships>
</file>

<file path=ppt/slides/_rels/slide1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jpeg"/><Relationship Id="rId1" Type="http://schemas.openxmlformats.org/officeDocument/2006/relationships/slideLayout" Target="../slideLayouts/slideLayout51.xml"/><Relationship Id="rId5" Type="http://schemas.openxmlformats.org/officeDocument/2006/relationships/image" Target="../media/image70.png"/><Relationship Id="rId4" Type="http://schemas.openxmlformats.org/officeDocument/2006/relationships/image" Target="../media/image69.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7.xml"/></Relationships>
</file>

<file path=ppt/slides/_rels/slide1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6.xml"/><Relationship Id="rId1" Type="http://schemas.openxmlformats.org/officeDocument/2006/relationships/slideLayout" Target="../slideLayouts/slideLayout47.xml"/><Relationship Id="rId5" Type="http://schemas.openxmlformats.org/officeDocument/2006/relationships/hyperlink" Target="http://www.nyit.edu/events/annual_cybersecurity_conference" TargetMode="External"/><Relationship Id="rId4" Type="http://schemas.openxmlformats.org/officeDocument/2006/relationships/image" Target="../media/image72.png"/></Relationships>
</file>

<file path=ppt/slides/_rels/slide1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54.xml"/><Relationship Id="rId5" Type="http://schemas.openxmlformats.org/officeDocument/2006/relationships/image" Target="../media/image76.png"/><Relationship Id="rId4" Type="http://schemas.openxmlformats.org/officeDocument/2006/relationships/image" Target="../media/image75.png"/></Relationships>
</file>

<file path=ppt/slides/_rels/slide14.xml.rels><?xml version="1.0" encoding="UTF-8" standalone="yes"?>
<Relationships xmlns="http://schemas.openxmlformats.org/package/2006/relationships"><Relationship Id="rId8" Type="http://schemas.openxmlformats.org/officeDocument/2006/relationships/image" Target="../media/image13.jpeg"/><Relationship Id="rId13" Type="http://schemas.openxmlformats.org/officeDocument/2006/relationships/image" Target="../media/image59.png"/><Relationship Id="rId18" Type="http://schemas.openxmlformats.org/officeDocument/2006/relationships/image" Target="../media/image64.jpeg"/><Relationship Id="rId3" Type="http://schemas.openxmlformats.org/officeDocument/2006/relationships/image" Target="../media/image53.png"/><Relationship Id="rId7" Type="http://schemas.openxmlformats.org/officeDocument/2006/relationships/image" Target="../media/image23.jpeg"/><Relationship Id="rId12" Type="http://schemas.openxmlformats.org/officeDocument/2006/relationships/image" Target="../media/image58.jpeg"/><Relationship Id="rId17" Type="http://schemas.openxmlformats.org/officeDocument/2006/relationships/image" Target="../media/image63.png"/><Relationship Id="rId2" Type="http://schemas.openxmlformats.org/officeDocument/2006/relationships/notesSlide" Target="../notesSlides/notesSlide7.xml"/><Relationship Id="rId16" Type="http://schemas.openxmlformats.org/officeDocument/2006/relationships/image" Target="../media/image62.png"/><Relationship Id="rId1" Type="http://schemas.openxmlformats.org/officeDocument/2006/relationships/slideLayout" Target="../slideLayouts/slideLayout48.xml"/><Relationship Id="rId6" Type="http://schemas.openxmlformats.org/officeDocument/2006/relationships/image" Target="../media/image56.png"/><Relationship Id="rId11" Type="http://schemas.openxmlformats.org/officeDocument/2006/relationships/image" Target="../media/image57.png"/><Relationship Id="rId5" Type="http://schemas.openxmlformats.org/officeDocument/2006/relationships/image" Target="../media/image55.png"/><Relationship Id="rId15" Type="http://schemas.openxmlformats.org/officeDocument/2006/relationships/image" Target="../media/image61.png"/><Relationship Id="rId10" Type="http://schemas.openxmlformats.org/officeDocument/2006/relationships/image" Target="../media/image31.png"/><Relationship Id="rId19" Type="http://schemas.openxmlformats.org/officeDocument/2006/relationships/image" Target="../media/image65.png"/><Relationship Id="rId4" Type="http://schemas.openxmlformats.org/officeDocument/2006/relationships/image" Target="../media/image54.emf"/><Relationship Id="rId9" Type="http://schemas.openxmlformats.org/officeDocument/2006/relationships/image" Target="../media/image29.png"/><Relationship Id="rId14" Type="http://schemas.openxmlformats.org/officeDocument/2006/relationships/image" Target="../media/image60.png"/></Relationships>
</file>

<file path=ppt/slides/_rels/slide15.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46.xml"/></Relationships>
</file>

<file path=ppt/slides/_rels/slide16.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image" Target="../media/image78.png"/><Relationship Id="rId1" Type="http://schemas.openxmlformats.org/officeDocument/2006/relationships/slideLayout" Target="../slideLayouts/slideLayout51.xml"/></Relationships>
</file>

<file path=ppt/slides/_rels/slide17.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81.png"/><Relationship Id="rId7" Type="http://schemas.openxmlformats.org/officeDocument/2006/relationships/image" Target="../media/image85.png"/><Relationship Id="rId2" Type="http://schemas.openxmlformats.org/officeDocument/2006/relationships/image" Target="../media/image80.png"/><Relationship Id="rId1" Type="http://schemas.openxmlformats.org/officeDocument/2006/relationships/slideLayout" Target="../slideLayouts/slideLayout46.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s/_rels/slide18.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7.png"/><Relationship Id="rId1" Type="http://schemas.openxmlformats.org/officeDocument/2006/relationships/slideLayout" Target="../slideLayouts/slideLayout46.xml"/><Relationship Id="rId4" Type="http://schemas.openxmlformats.org/officeDocument/2006/relationships/image" Target="../media/image88.png"/></Relationships>
</file>

<file path=ppt/slides/_rels/slide19.xml.rels><?xml version="1.0" encoding="UTF-8" standalone="yes"?>
<Relationships xmlns="http://schemas.openxmlformats.org/package/2006/relationships"><Relationship Id="rId3" Type="http://schemas.openxmlformats.org/officeDocument/2006/relationships/hyperlink" Target="http://nfvsdn2016.ieee-nfvsdn.org/" TargetMode="External"/><Relationship Id="rId2" Type="http://schemas.openxmlformats.org/officeDocument/2006/relationships/notesSlide" Target="../notesSlides/notesSlide8.xml"/><Relationship Id="rId1" Type="http://schemas.openxmlformats.org/officeDocument/2006/relationships/slideLayout" Target="../slideLayouts/slideLayout47.xml"/><Relationship Id="rId4" Type="http://schemas.openxmlformats.org/officeDocument/2006/relationships/image" Target="../media/image89.png"/></Relationships>
</file>

<file path=ppt/slides/_rels/slide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7.xml"/></Relationships>
</file>

<file path=ppt/slides/_rels/slide20.xml.rels><?xml version="1.0" encoding="UTF-8" standalone="yes"?>
<Relationships xmlns="http://schemas.openxmlformats.org/package/2006/relationships"><Relationship Id="rId8" Type="http://schemas.openxmlformats.org/officeDocument/2006/relationships/image" Target="../media/image13.jpeg"/><Relationship Id="rId13" Type="http://schemas.openxmlformats.org/officeDocument/2006/relationships/image" Target="../media/image59.png"/><Relationship Id="rId18" Type="http://schemas.openxmlformats.org/officeDocument/2006/relationships/image" Target="../media/image64.jpeg"/><Relationship Id="rId3" Type="http://schemas.openxmlformats.org/officeDocument/2006/relationships/image" Target="../media/image53.png"/><Relationship Id="rId7" Type="http://schemas.openxmlformats.org/officeDocument/2006/relationships/image" Target="../media/image23.jpeg"/><Relationship Id="rId12" Type="http://schemas.openxmlformats.org/officeDocument/2006/relationships/image" Target="../media/image58.jpeg"/><Relationship Id="rId17" Type="http://schemas.openxmlformats.org/officeDocument/2006/relationships/image" Target="../media/image63.png"/><Relationship Id="rId2" Type="http://schemas.openxmlformats.org/officeDocument/2006/relationships/notesSlide" Target="../notesSlides/notesSlide9.xml"/><Relationship Id="rId16" Type="http://schemas.openxmlformats.org/officeDocument/2006/relationships/image" Target="../media/image62.png"/><Relationship Id="rId1" Type="http://schemas.openxmlformats.org/officeDocument/2006/relationships/slideLayout" Target="../slideLayouts/slideLayout48.xml"/><Relationship Id="rId6" Type="http://schemas.openxmlformats.org/officeDocument/2006/relationships/image" Target="../media/image56.png"/><Relationship Id="rId11" Type="http://schemas.openxmlformats.org/officeDocument/2006/relationships/image" Target="../media/image57.png"/><Relationship Id="rId5" Type="http://schemas.openxmlformats.org/officeDocument/2006/relationships/image" Target="../media/image55.png"/><Relationship Id="rId15" Type="http://schemas.openxmlformats.org/officeDocument/2006/relationships/image" Target="../media/image61.png"/><Relationship Id="rId10" Type="http://schemas.openxmlformats.org/officeDocument/2006/relationships/image" Target="../media/image31.png"/><Relationship Id="rId19" Type="http://schemas.openxmlformats.org/officeDocument/2006/relationships/image" Target="../media/image65.png"/><Relationship Id="rId4" Type="http://schemas.openxmlformats.org/officeDocument/2006/relationships/image" Target="../media/image54.emf"/><Relationship Id="rId9" Type="http://schemas.openxmlformats.org/officeDocument/2006/relationships/image" Target="../media/image29.png"/><Relationship Id="rId14" Type="http://schemas.openxmlformats.org/officeDocument/2006/relationships/image" Target="../media/image60.png"/></Relationships>
</file>

<file path=ppt/slides/_rels/slide21.xml.rels><?xml version="1.0" encoding="UTF-8" standalone="yes"?>
<Relationships xmlns="http://schemas.openxmlformats.org/package/2006/relationships"><Relationship Id="rId8" Type="http://schemas.openxmlformats.org/officeDocument/2006/relationships/image" Target="../media/image94.png"/><Relationship Id="rId3" Type="http://schemas.openxmlformats.org/officeDocument/2006/relationships/image" Target="../media/image90.png"/><Relationship Id="rId7" Type="http://schemas.openxmlformats.org/officeDocument/2006/relationships/image" Target="../media/image59.png"/><Relationship Id="rId2" Type="http://schemas.openxmlformats.org/officeDocument/2006/relationships/notesSlide" Target="../notesSlides/notesSlide10.xml"/><Relationship Id="rId1" Type="http://schemas.openxmlformats.org/officeDocument/2006/relationships/slideLayout" Target="../slideLayouts/slideLayout49.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91.jpg"/></Relationships>
</file>

<file path=ppt/slides/_rels/slide22.xml.rels><?xml version="1.0" encoding="UTF-8" standalone="yes"?>
<Relationships xmlns="http://schemas.openxmlformats.org/package/2006/relationships"><Relationship Id="rId8" Type="http://schemas.openxmlformats.org/officeDocument/2006/relationships/image" Target="../media/image13.jpeg"/><Relationship Id="rId13" Type="http://schemas.openxmlformats.org/officeDocument/2006/relationships/image" Target="../media/image59.png"/><Relationship Id="rId18" Type="http://schemas.openxmlformats.org/officeDocument/2006/relationships/image" Target="../media/image64.jpeg"/><Relationship Id="rId3" Type="http://schemas.openxmlformats.org/officeDocument/2006/relationships/image" Target="../media/image53.png"/><Relationship Id="rId7" Type="http://schemas.openxmlformats.org/officeDocument/2006/relationships/image" Target="../media/image23.jpeg"/><Relationship Id="rId12" Type="http://schemas.openxmlformats.org/officeDocument/2006/relationships/image" Target="../media/image58.jpeg"/><Relationship Id="rId17" Type="http://schemas.openxmlformats.org/officeDocument/2006/relationships/image" Target="../media/image63.png"/><Relationship Id="rId2" Type="http://schemas.openxmlformats.org/officeDocument/2006/relationships/notesSlide" Target="../notesSlides/notesSlide11.xml"/><Relationship Id="rId16" Type="http://schemas.openxmlformats.org/officeDocument/2006/relationships/image" Target="../media/image62.png"/><Relationship Id="rId1" Type="http://schemas.openxmlformats.org/officeDocument/2006/relationships/slideLayout" Target="../slideLayouts/slideLayout48.xml"/><Relationship Id="rId6" Type="http://schemas.openxmlformats.org/officeDocument/2006/relationships/image" Target="../media/image56.png"/><Relationship Id="rId11" Type="http://schemas.openxmlformats.org/officeDocument/2006/relationships/image" Target="../media/image57.png"/><Relationship Id="rId5" Type="http://schemas.openxmlformats.org/officeDocument/2006/relationships/image" Target="../media/image55.png"/><Relationship Id="rId15" Type="http://schemas.openxmlformats.org/officeDocument/2006/relationships/image" Target="../media/image61.png"/><Relationship Id="rId10" Type="http://schemas.openxmlformats.org/officeDocument/2006/relationships/image" Target="../media/image31.png"/><Relationship Id="rId19" Type="http://schemas.openxmlformats.org/officeDocument/2006/relationships/image" Target="../media/image65.png"/><Relationship Id="rId4" Type="http://schemas.openxmlformats.org/officeDocument/2006/relationships/image" Target="../media/image54.emf"/><Relationship Id="rId9" Type="http://schemas.openxmlformats.org/officeDocument/2006/relationships/image" Target="../media/image29.png"/><Relationship Id="rId14" Type="http://schemas.openxmlformats.org/officeDocument/2006/relationships/image" Target="../media/image60.png"/></Relationships>
</file>

<file path=ppt/slides/_rels/slide23.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2.xml"/><Relationship Id="rId1" Type="http://schemas.openxmlformats.org/officeDocument/2006/relationships/slideLayout" Target="../slideLayouts/slideLayout47.xml"/><Relationship Id="rId4" Type="http://schemas.openxmlformats.org/officeDocument/2006/relationships/image" Target="../media/image96.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25.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46.xml"/></Relationships>
</file>

<file path=ppt/slides/_rels/slide26.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46.xml"/><Relationship Id="rId4" Type="http://schemas.openxmlformats.org/officeDocument/2006/relationships/image" Target="../media/image101.png"/></Relationships>
</file>

<file path=ppt/slides/_rels/slide27.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46.xml"/></Relationships>
</file>

<file path=ppt/slides/_rels/slide28.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13.xml"/><Relationship Id="rId1" Type="http://schemas.openxmlformats.org/officeDocument/2006/relationships/slideLayout" Target="../slideLayouts/slideLayout50.xml"/><Relationship Id="rId4" Type="http://schemas.openxmlformats.org/officeDocument/2006/relationships/image" Target="../media/image105.JPG"/></Relationships>
</file>

<file path=ppt/slides/_rels/slide29.xml.rels><?xml version="1.0" encoding="UTF-8" standalone="yes"?>
<Relationships xmlns="http://schemas.openxmlformats.org/package/2006/relationships"><Relationship Id="rId3" Type="http://schemas.openxmlformats.org/officeDocument/2006/relationships/image" Target="../media/image106.png"/><Relationship Id="rId7" Type="http://schemas.openxmlformats.org/officeDocument/2006/relationships/image" Target="../media/image94.png"/><Relationship Id="rId2" Type="http://schemas.openxmlformats.org/officeDocument/2006/relationships/notesSlide" Target="../notesSlides/notesSlide14.xml"/><Relationship Id="rId1" Type="http://schemas.openxmlformats.org/officeDocument/2006/relationships/slideLayout" Target="../slideLayouts/slideLayout49.xml"/><Relationship Id="rId6" Type="http://schemas.openxmlformats.org/officeDocument/2006/relationships/image" Target="../media/image107.png"/><Relationship Id="rId5" Type="http://schemas.openxmlformats.org/officeDocument/2006/relationships/image" Target="../media/image62.png"/><Relationship Id="rId4" Type="http://schemas.openxmlformats.org/officeDocument/2006/relationships/image" Target="../media/image59.png"/></Relationships>
</file>

<file path=ppt/slides/_rels/slide3.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png"/><Relationship Id="rId1" Type="http://schemas.openxmlformats.org/officeDocument/2006/relationships/slideLayout" Target="../slideLayouts/slideLayout51.xml"/></Relationships>
</file>

<file path=ppt/slides/_rels/slide30.xml.rels><?xml version="1.0" encoding="UTF-8" standalone="yes"?>
<Relationships xmlns="http://schemas.openxmlformats.org/package/2006/relationships"><Relationship Id="rId3" Type="http://schemas.openxmlformats.org/officeDocument/2006/relationships/image" Target="../media/image106.png"/><Relationship Id="rId7" Type="http://schemas.openxmlformats.org/officeDocument/2006/relationships/image" Target="../media/image94.png"/><Relationship Id="rId2" Type="http://schemas.openxmlformats.org/officeDocument/2006/relationships/notesSlide" Target="../notesSlides/notesSlide15.xml"/><Relationship Id="rId1" Type="http://schemas.openxmlformats.org/officeDocument/2006/relationships/slideLayout" Target="../slideLayouts/slideLayout52.xml"/><Relationship Id="rId6" Type="http://schemas.openxmlformats.org/officeDocument/2006/relationships/image" Target="../media/image107.png"/><Relationship Id="rId5" Type="http://schemas.openxmlformats.org/officeDocument/2006/relationships/image" Target="../media/image62.png"/><Relationship Id="rId4" Type="http://schemas.openxmlformats.org/officeDocument/2006/relationships/image" Target="../media/image59.png"/></Relationships>
</file>

<file path=ppt/slides/_rels/slide31.xml.rels><?xml version="1.0" encoding="UTF-8" standalone="yes"?>
<Relationships xmlns="http://schemas.openxmlformats.org/package/2006/relationships"><Relationship Id="rId8" Type="http://schemas.openxmlformats.org/officeDocument/2006/relationships/image" Target="../media/image13.jpeg"/><Relationship Id="rId13" Type="http://schemas.openxmlformats.org/officeDocument/2006/relationships/image" Target="../media/image59.png"/><Relationship Id="rId18" Type="http://schemas.openxmlformats.org/officeDocument/2006/relationships/image" Target="../media/image64.jpeg"/><Relationship Id="rId3" Type="http://schemas.openxmlformats.org/officeDocument/2006/relationships/image" Target="../media/image53.png"/><Relationship Id="rId7" Type="http://schemas.openxmlformats.org/officeDocument/2006/relationships/image" Target="../media/image23.jpeg"/><Relationship Id="rId12" Type="http://schemas.openxmlformats.org/officeDocument/2006/relationships/image" Target="../media/image58.jpeg"/><Relationship Id="rId17" Type="http://schemas.openxmlformats.org/officeDocument/2006/relationships/image" Target="../media/image63.png"/><Relationship Id="rId2" Type="http://schemas.openxmlformats.org/officeDocument/2006/relationships/notesSlide" Target="../notesSlides/notesSlide16.xml"/><Relationship Id="rId16" Type="http://schemas.openxmlformats.org/officeDocument/2006/relationships/image" Target="../media/image62.png"/><Relationship Id="rId1" Type="http://schemas.openxmlformats.org/officeDocument/2006/relationships/slideLayout" Target="../slideLayouts/slideLayout48.xml"/><Relationship Id="rId6" Type="http://schemas.openxmlformats.org/officeDocument/2006/relationships/image" Target="../media/image56.png"/><Relationship Id="rId11" Type="http://schemas.openxmlformats.org/officeDocument/2006/relationships/image" Target="../media/image57.png"/><Relationship Id="rId5" Type="http://schemas.openxmlformats.org/officeDocument/2006/relationships/image" Target="../media/image55.png"/><Relationship Id="rId15" Type="http://schemas.openxmlformats.org/officeDocument/2006/relationships/image" Target="../media/image61.png"/><Relationship Id="rId10" Type="http://schemas.openxmlformats.org/officeDocument/2006/relationships/image" Target="../media/image31.png"/><Relationship Id="rId19" Type="http://schemas.openxmlformats.org/officeDocument/2006/relationships/image" Target="../media/image65.png"/><Relationship Id="rId4" Type="http://schemas.openxmlformats.org/officeDocument/2006/relationships/image" Target="../media/image54.emf"/><Relationship Id="rId9" Type="http://schemas.openxmlformats.org/officeDocument/2006/relationships/image" Target="../media/image29.png"/><Relationship Id="rId14" Type="http://schemas.openxmlformats.org/officeDocument/2006/relationships/image" Target="../media/image6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33.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47.xml"/></Relationships>
</file>

<file path=ppt/slides/_rels/slide34.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hyperlink" Target="http://www.kb.cert.org/vuls/id/144389" TargetMode="External"/><Relationship Id="rId7" Type="http://schemas.openxmlformats.org/officeDocument/2006/relationships/image" Target="../media/image62.png"/><Relationship Id="rId2" Type="http://schemas.openxmlformats.org/officeDocument/2006/relationships/notesSlide" Target="../notesSlides/notesSlide17.xml"/><Relationship Id="rId1" Type="http://schemas.openxmlformats.org/officeDocument/2006/relationships/slideLayout" Target="../slideLayouts/slideLayout49.xml"/><Relationship Id="rId6" Type="http://schemas.openxmlformats.org/officeDocument/2006/relationships/image" Target="../media/image59.png"/><Relationship Id="rId5" Type="http://schemas.openxmlformats.org/officeDocument/2006/relationships/image" Target="../media/image106.png"/><Relationship Id="rId10" Type="http://schemas.openxmlformats.org/officeDocument/2006/relationships/image" Target="../media/image64.jpeg"/><Relationship Id="rId4" Type="http://schemas.openxmlformats.org/officeDocument/2006/relationships/image" Target="../media/image94.png"/><Relationship Id="rId9" Type="http://schemas.openxmlformats.org/officeDocument/2006/relationships/image" Target="../media/image63.png"/></Relationships>
</file>

<file path=ppt/slides/_rels/slide35.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47.xml"/><Relationship Id="rId5" Type="http://schemas.openxmlformats.org/officeDocument/2006/relationships/image" Target="../media/image112.png"/><Relationship Id="rId4" Type="http://schemas.openxmlformats.org/officeDocument/2006/relationships/image" Target="../media/image111.png"/></Relationships>
</file>

<file path=ppt/slides/_rels/slide36.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48.xml"/></Relationships>
</file>

<file path=ppt/slides/_rels/slide37.xml.rels><?xml version="1.0" encoding="UTF-8" standalone="yes"?>
<Relationships xmlns="http://schemas.openxmlformats.org/package/2006/relationships"><Relationship Id="rId3" Type="http://schemas.openxmlformats.org/officeDocument/2006/relationships/hyperlink" Target="https://github.com/Marist-Innovation-Lab" TargetMode="External"/><Relationship Id="rId2" Type="http://schemas.openxmlformats.org/officeDocument/2006/relationships/hyperlink" Target="http://www.ofcconference.org/en-us/home/about/ofc-blog/" TargetMode="External"/><Relationship Id="rId1" Type="http://schemas.openxmlformats.org/officeDocument/2006/relationships/slideLayout" Target="../slideLayouts/slideLayout46.xml"/><Relationship Id="rId4" Type="http://schemas.openxmlformats.org/officeDocument/2006/relationships/image" Target="../media/image33.png"/></Relationships>
</file>

<file path=ppt/slides/_rels/slide38.xml.rels><?xml version="1.0" encoding="UTF-8" standalone="yes"?>
<Relationships xmlns="http://schemas.openxmlformats.org/package/2006/relationships"><Relationship Id="rId2" Type="http://schemas.openxmlformats.org/officeDocument/2006/relationships/hyperlink" Target="http://www.nyit.edu/events/annual_cybersecurity_conference" TargetMode="External"/><Relationship Id="rId1" Type="http://schemas.openxmlformats.org/officeDocument/2006/relationships/slideLayout" Target="../slideLayouts/slideLayout47.xml"/></Relationships>
</file>

<file path=ppt/slides/_rels/slide39.xml.rels><?xml version="1.0" encoding="UTF-8" standalone="yes"?>
<Relationships xmlns="http://schemas.openxmlformats.org/package/2006/relationships"><Relationship Id="rId2" Type="http://schemas.openxmlformats.org/officeDocument/2006/relationships/hyperlink" Target="http://www.nyit.edu/events/annual_cybersecurity_conference" TargetMode="External"/><Relationship Id="rId1" Type="http://schemas.openxmlformats.org/officeDocument/2006/relationships/slideLayout" Target="../slideLayouts/slideLayout47.xml"/></Relationships>
</file>

<file path=ppt/slides/_rels/slide4.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7.jpeg"/><Relationship Id="rId7" Type="http://schemas.openxmlformats.org/officeDocument/2006/relationships/image" Target="../media/image41.png"/><Relationship Id="rId2" Type="http://schemas.openxmlformats.org/officeDocument/2006/relationships/image" Target="../media/image36.png"/><Relationship Id="rId1" Type="http://schemas.openxmlformats.org/officeDocument/2006/relationships/slideLayout" Target="../slideLayouts/slideLayout53.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40.xml.rels><?xml version="1.0" encoding="UTF-8" standalone="yes"?>
<Relationships xmlns="http://schemas.openxmlformats.org/package/2006/relationships"><Relationship Id="rId3" Type="http://schemas.openxmlformats.org/officeDocument/2006/relationships/hyperlink" Target="http://csis.pace.edu/CSCloud/sc2016/" TargetMode="External"/><Relationship Id="rId2" Type="http://schemas.openxmlformats.org/officeDocument/2006/relationships/hyperlink" Target="http://nfvsdn2016.ieee-nfvsdn.org/" TargetMode="External"/><Relationship Id="rId1" Type="http://schemas.openxmlformats.org/officeDocument/2006/relationships/slideLayout" Target="../slideLayouts/slideLayout47.xml"/></Relationships>
</file>

<file path=ppt/slides/_rels/slide5.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notesSlide" Target="../notesSlides/notesSlide2.xml"/><Relationship Id="rId1" Type="http://schemas.openxmlformats.org/officeDocument/2006/relationships/slideLayout" Target="../slideLayouts/slideLayout55.xml"/><Relationship Id="rId6" Type="http://schemas.openxmlformats.org/officeDocument/2006/relationships/image" Target="../media/image46.png"/><Relationship Id="rId11" Type="http://schemas.openxmlformats.org/officeDocument/2006/relationships/image" Target="../media/image51.png"/><Relationship Id="rId5" Type="http://schemas.openxmlformats.org/officeDocument/2006/relationships/image" Target="../media/image45.png"/><Relationship Id="rId10" Type="http://schemas.openxmlformats.org/officeDocument/2006/relationships/image" Target="../media/image50.png"/><Relationship Id="rId4" Type="http://schemas.openxmlformats.org/officeDocument/2006/relationships/image" Target="../media/image44.png"/><Relationship Id="rId9" Type="http://schemas.openxmlformats.org/officeDocument/2006/relationships/image" Target="../media/image49.png"/></Relationships>
</file>

<file path=ppt/slides/_rels/slide6.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52.png"/><Relationship Id="rId1" Type="http://schemas.openxmlformats.org/officeDocument/2006/relationships/slideLayout" Target="../slideLayouts/slideLayout47.xml"/></Relationships>
</file>

<file path=ppt/slides/_rels/slide7.xml.rels><?xml version="1.0" encoding="UTF-8" standalone="yes"?>
<Relationships xmlns="http://schemas.openxmlformats.org/package/2006/relationships"><Relationship Id="rId8" Type="http://schemas.openxmlformats.org/officeDocument/2006/relationships/image" Target="../media/image13.jpeg"/><Relationship Id="rId13" Type="http://schemas.openxmlformats.org/officeDocument/2006/relationships/image" Target="../media/image59.png"/><Relationship Id="rId18" Type="http://schemas.openxmlformats.org/officeDocument/2006/relationships/image" Target="../media/image64.jpeg"/><Relationship Id="rId3" Type="http://schemas.openxmlformats.org/officeDocument/2006/relationships/image" Target="../media/image53.png"/><Relationship Id="rId7" Type="http://schemas.openxmlformats.org/officeDocument/2006/relationships/image" Target="../media/image23.jpeg"/><Relationship Id="rId12" Type="http://schemas.openxmlformats.org/officeDocument/2006/relationships/image" Target="../media/image58.jpeg"/><Relationship Id="rId17" Type="http://schemas.openxmlformats.org/officeDocument/2006/relationships/image" Target="../media/image63.png"/><Relationship Id="rId2" Type="http://schemas.openxmlformats.org/officeDocument/2006/relationships/notesSlide" Target="../notesSlides/notesSlide3.xml"/><Relationship Id="rId16" Type="http://schemas.openxmlformats.org/officeDocument/2006/relationships/image" Target="../media/image62.png"/><Relationship Id="rId1" Type="http://schemas.openxmlformats.org/officeDocument/2006/relationships/slideLayout" Target="../slideLayouts/slideLayout48.xml"/><Relationship Id="rId6" Type="http://schemas.openxmlformats.org/officeDocument/2006/relationships/image" Target="../media/image56.png"/><Relationship Id="rId11" Type="http://schemas.openxmlformats.org/officeDocument/2006/relationships/image" Target="../media/image57.png"/><Relationship Id="rId5" Type="http://schemas.openxmlformats.org/officeDocument/2006/relationships/image" Target="../media/image55.png"/><Relationship Id="rId15" Type="http://schemas.openxmlformats.org/officeDocument/2006/relationships/image" Target="../media/image61.png"/><Relationship Id="rId10" Type="http://schemas.openxmlformats.org/officeDocument/2006/relationships/image" Target="../media/image31.png"/><Relationship Id="rId19" Type="http://schemas.openxmlformats.org/officeDocument/2006/relationships/image" Target="../media/image65.png"/><Relationship Id="rId4" Type="http://schemas.openxmlformats.org/officeDocument/2006/relationships/image" Target="../media/image54.emf"/><Relationship Id="rId9" Type="http://schemas.openxmlformats.org/officeDocument/2006/relationships/image" Target="../media/image29.png"/><Relationship Id="rId14" Type="http://schemas.openxmlformats.org/officeDocument/2006/relationships/image" Target="../media/image60.png"/></Relationships>
</file>

<file path=ppt/slides/_rels/slide8.xml.rels><?xml version="1.0" encoding="UTF-8" standalone="yes"?>
<Relationships xmlns="http://schemas.openxmlformats.org/package/2006/relationships"><Relationship Id="rId8" Type="http://schemas.openxmlformats.org/officeDocument/2006/relationships/image" Target="../media/image13.jpeg"/><Relationship Id="rId13" Type="http://schemas.openxmlformats.org/officeDocument/2006/relationships/image" Target="../media/image59.png"/><Relationship Id="rId18" Type="http://schemas.openxmlformats.org/officeDocument/2006/relationships/image" Target="../media/image64.jpeg"/><Relationship Id="rId3" Type="http://schemas.openxmlformats.org/officeDocument/2006/relationships/image" Target="../media/image53.png"/><Relationship Id="rId7" Type="http://schemas.openxmlformats.org/officeDocument/2006/relationships/image" Target="../media/image23.jpeg"/><Relationship Id="rId12" Type="http://schemas.openxmlformats.org/officeDocument/2006/relationships/image" Target="../media/image58.jpeg"/><Relationship Id="rId17" Type="http://schemas.openxmlformats.org/officeDocument/2006/relationships/image" Target="../media/image63.png"/><Relationship Id="rId2" Type="http://schemas.openxmlformats.org/officeDocument/2006/relationships/notesSlide" Target="../notesSlides/notesSlide4.xml"/><Relationship Id="rId16" Type="http://schemas.openxmlformats.org/officeDocument/2006/relationships/image" Target="../media/image62.png"/><Relationship Id="rId1" Type="http://schemas.openxmlformats.org/officeDocument/2006/relationships/slideLayout" Target="../slideLayouts/slideLayout48.xml"/><Relationship Id="rId6" Type="http://schemas.openxmlformats.org/officeDocument/2006/relationships/image" Target="../media/image56.png"/><Relationship Id="rId11" Type="http://schemas.openxmlformats.org/officeDocument/2006/relationships/image" Target="../media/image57.png"/><Relationship Id="rId5" Type="http://schemas.openxmlformats.org/officeDocument/2006/relationships/image" Target="../media/image55.png"/><Relationship Id="rId15" Type="http://schemas.openxmlformats.org/officeDocument/2006/relationships/image" Target="../media/image61.png"/><Relationship Id="rId10" Type="http://schemas.openxmlformats.org/officeDocument/2006/relationships/image" Target="../media/image31.png"/><Relationship Id="rId19" Type="http://schemas.openxmlformats.org/officeDocument/2006/relationships/image" Target="../media/image65.png"/><Relationship Id="rId4" Type="http://schemas.openxmlformats.org/officeDocument/2006/relationships/image" Target="../media/image54.emf"/><Relationship Id="rId9" Type="http://schemas.openxmlformats.org/officeDocument/2006/relationships/image" Target="../media/image29.png"/><Relationship Id="rId14" Type="http://schemas.openxmlformats.org/officeDocument/2006/relationships/image" Target="../media/image60.png"/></Relationships>
</file>

<file path=ppt/slides/_rels/slide9.xml.rels><?xml version="1.0" encoding="UTF-8" standalone="yes"?>
<Relationships xmlns="http://schemas.openxmlformats.org/package/2006/relationships"><Relationship Id="rId3" Type="http://schemas.openxmlformats.org/officeDocument/2006/relationships/hyperlink" Target="http://try.cybersecurity.ieee.org/trycybsi/explore/honeypot" TargetMode="External"/><Relationship Id="rId2" Type="http://schemas.openxmlformats.org/officeDocument/2006/relationships/hyperlink" Target="http://longtail.it.marist.edu/honey/" TargetMode="External"/><Relationship Id="rId1" Type="http://schemas.openxmlformats.org/officeDocument/2006/relationships/slideLayout" Target="../slideLayouts/slideLayout47.xml"/><Relationship Id="rId4" Type="http://schemas.openxmlformats.org/officeDocument/2006/relationships/image" Target="../media/image6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ChangeArrowheads="1"/>
          </p:cNvSpPr>
          <p:nvPr/>
        </p:nvSpPr>
        <p:spPr bwMode="auto">
          <a:xfrm>
            <a:off x="139195" y="741557"/>
            <a:ext cx="8940619" cy="131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Font typeface="Arial" panose="020B0604020202020204" pitchFamily="34" charset="0"/>
              <a:buChar char="•"/>
              <a:defRPr sz="3200">
                <a:solidFill>
                  <a:schemeClr val="tx1"/>
                </a:solidFill>
                <a:latin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algn="ctr">
              <a:lnSpc>
                <a:spcPct val="90000"/>
              </a:lnSpc>
              <a:buFont typeface="Arial" panose="020B0604020202020204" pitchFamily="34" charset="0"/>
              <a:buNone/>
            </a:pPr>
            <a:r>
              <a:rPr lang="en-US" altLang="en-US" sz="2400" b="1" dirty="0" smtClean="0">
                <a:solidFill>
                  <a:srgbClr val="000000"/>
                </a:solidFill>
                <a:cs typeface="Arial" panose="020B0604020202020204" pitchFamily="34" charset="0"/>
              </a:rPr>
              <a:t>The NSF </a:t>
            </a:r>
            <a:r>
              <a:rPr lang="en-US" altLang="en-US" sz="2400" b="1" dirty="0" err="1" smtClean="0">
                <a:solidFill>
                  <a:srgbClr val="000000"/>
                </a:solidFill>
                <a:cs typeface="Arial" panose="020B0604020202020204" pitchFamily="34" charset="0"/>
              </a:rPr>
              <a:t>SecureCloud</a:t>
            </a:r>
            <a:r>
              <a:rPr lang="en-US" altLang="en-US" sz="2400" b="1" dirty="0">
                <a:solidFill>
                  <a:srgbClr val="000000"/>
                </a:solidFill>
                <a:cs typeface="Arial" panose="020B0604020202020204" pitchFamily="34" charset="0"/>
              </a:rPr>
              <a:t> </a:t>
            </a:r>
            <a:r>
              <a:rPr lang="en-US" altLang="en-US" sz="2400" b="1" dirty="0" smtClean="0">
                <a:solidFill>
                  <a:srgbClr val="000000"/>
                </a:solidFill>
                <a:cs typeface="Arial" panose="020B0604020202020204" pitchFamily="34" charset="0"/>
              </a:rPr>
              <a:t>Project:</a:t>
            </a:r>
          </a:p>
          <a:p>
            <a:pPr algn="ctr">
              <a:lnSpc>
                <a:spcPct val="90000"/>
              </a:lnSpc>
              <a:buFont typeface="Arial" panose="020B0604020202020204" pitchFamily="34" charset="0"/>
              <a:buNone/>
            </a:pPr>
            <a:r>
              <a:rPr lang="en-US" altLang="en-US" sz="2400" b="1" dirty="0" smtClean="0">
                <a:solidFill>
                  <a:srgbClr val="000000"/>
                </a:solidFill>
                <a:cs typeface="Arial" panose="020B0604020202020204" pitchFamily="34" charset="0"/>
              </a:rPr>
              <a:t>Autonomic Cybersecurity for Zero Trust Cloud </a:t>
            </a:r>
            <a:r>
              <a:rPr lang="en-US" altLang="en-US" sz="2400" b="1" dirty="0" smtClean="0">
                <a:solidFill>
                  <a:srgbClr val="000000"/>
                </a:solidFill>
                <a:cs typeface="Arial" panose="020B0604020202020204" pitchFamily="34" charset="0"/>
              </a:rPr>
              <a:t>Computing</a:t>
            </a:r>
            <a:br>
              <a:rPr lang="en-US" altLang="en-US" sz="2400" b="1" dirty="0" smtClean="0">
                <a:solidFill>
                  <a:srgbClr val="000000"/>
                </a:solidFill>
                <a:cs typeface="Arial" panose="020B0604020202020204" pitchFamily="34" charset="0"/>
              </a:rPr>
            </a:br>
            <a:r>
              <a:rPr lang="en-US" altLang="en-US" sz="1600" b="1" dirty="0" smtClean="0">
                <a:solidFill>
                  <a:srgbClr val="FF0000"/>
                </a:solidFill>
                <a:cs typeface="Arial" panose="020B0604020202020204" pitchFamily="34" charset="0"/>
              </a:rPr>
              <a:t>NYSERNET </a:t>
            </a:r>
            <a:r>
              <a:rPr lang="en-US" altLang="en-US" sz="1600" b="1" dirty="0" err="1" smtClean="0">
                <a:solidFill>
                  <a:srgbClr val="FF0000"/>
                </a:solidFill>
                <a:cs typeface="Arial" panose="020B0604020202020204" pitchFamily="34" charset="0"/>
              </a:rPr>
              <a:t>TNConX</a:t>
            </a:r>
            <a:r>
              <a:rPr lang="en-US" altLang="en-US" sz="1600" b="1" dirty="0" smtClean="0">
                <a:solidFill>
                  <a:srgbClr val="FF0000"/>
                </a:solidFill>
                <a:cs typeface="Arial" panose="020B0604020202020204" pitchFamily="34" charset="0"/>
              </a:rPr>
              <a:t> webinar March 28, 2019</a:t>
            </a:r>
            <a:r>
              <a:rPr lang="en-US" altLang="en-US" sz="1600" b="1" dirty="0" smtClean="0">
                <a:solidFill>
                  <a:srgbClr val="FF0000"/>
                </a:solidFill>
                <a:cs typeface="Arial" panose="020B0604020202020204" pitchFamily="34" charset="0"/>
              </a:rPr>
              <a:t/>
            </a:r>
            <a:br>
              <a:rPr lang="en-US" altLang="en-US" sz="1600" b="1" dirty="0" smtClean="0">
                <a:solidFill>
                  <a:srgbClr val="FF0000"/>
                </a:solidFill>
                <a:cs typeface="Arial" panose="020B0604020202020204" pitchFamily="34" charset="0"/>
              </a:rPr>
            </a:br>
            <a:r>
              <a:rPr lang="en-US" altLang="en-US" sz="2400" b="1" dirty="0" smtClean="0">
                <a:solidFill>
                  <a:srgbClr val="000000"/>
                </a:solidFill>
                <a:cs typeface="Arial" panose="020B0604020202020204" pitchFamily="34" charset="0"/>
              </a:rPr>
              <a:t/>
            </a:r>
            <a:br>
              <a:rPr lang="en-US" altLang="en-US" sz="2400" b="1" dirty="0" smtClean="0">
                <a:solidFill>
                  <a:srgbClr val="000000"/>
                </a:solidFill>
                <a:cs typeface="Arial" panose="020B0604020202020204" pitchFamily="34" charset="0"/>
              </a:rPr>
            </a:br>
            <a:r>
              <a:rPr lang="en-US" altLang="en-US" sz="1600" b="1" dirty="0" smtClean="0">
                <a:solidFill>
                  <a:srgbClr val="000000"/>
                </a:solidFill>
                <a:cs typeface="Arial" panose="020B0604020202020204" pitchFamily="34" charset="0"/>
              </a:rPr>
              <a:t>PI: Casimer DeCusatis, Ph.D.      </a:t>
            </a:r>
            <a:r>
              <a:rPr lang="en-US" altLang="en-US" sz="1600" b="1" dirty="0" smtClean="0">
                <a:solidFill>
                  <a:srgbClr val="000000"/>
                </a:solidFill>
                <a:cs typeface="Arial" panose="020B0604020202020204" pitchFamily="34" charset="0"/>
                <a:hlinkClick r:id="rId3"/>
              </a:rPr>
              <a:t>casimer.decusatis@marist.edu</a:t>
            </a:r>
            <a:r>
              <a:rPr lang="en-US" altLang="en-US" sz="1600" b="1" dirty="0" smtClean="0">
                <a:solidFill>
                  <a:srgbClr val="000000"/>
                </a:solidFill>
                <a:cs typeface="Arial" panose="020B0604020202020204" pitchFamily="34" charset="0"/>
              </a:rPr>
              <a:t> </a:t>
            </a:r>
          </a:p>
          <a:p>
            <a:pPr algn="ctr">
              <a:lnSpc>
                <a:spcPct val="90000"/>
              </a:lnSpc>
              <a:buFont typeface="Arial" panose="020B0604020202020204" pitchFamily="34" charset="0"/>
              <a:buNone/>
            </a:pPr>
            <a:r>
              <a:rPr lang="en-US" altLang="en-US" sz="1600" b="1" dirty="0" smtClean="0">
                <a:solidFill>
                  <a:srgbClr val="000000"/>
                </a:solidFill>
                <a:cs typeface="Arial" panose="020B0604020202020204" pitchFamily="34" charset="0"/>
              </a:rPr>
              <a:t>Assistant Professor, Marist College    @</a:t>
            </a:r>
            <a:r>
              <a:rPr lang="en-US" altLang="en-US" sz="1600" b="1" dirty="0" err="1" smtClean="0">
                <a:solidFill>
                  <a:srgbClr val="000000"/>
                </a:solidFill>
                <a:cs typeface="Arial" panose="020B0604020202020204" pitchFamily="34" charset="0"/>
              </a:rPr>
              <a:t>Dr_Casimer</a:t>
            </a:r>
            <a:r>
              <a:rPr lang="en-US" altLang="en-US" sz="1600" b="1" dirty="0" smtClean="0">
                <a:solidFill>
                  <a:srgbClr val="000000"/>
                </a:solidFill>
                <a:cs typeface="Arial" panose="020B0604020202020204" pitchFamily="34" charset="0"/>
              </a:rPr>
              <a:t>  </a:t>
            </a:r>
            <a:br>
              <a:rPr lang="en-US" altLang="en-US" sz="1600" b="1" dirty="0" smtClean="0">
                <a:solidFill>
                  <a:srgbClr val="000000"/>
                </a:solidFill>
                <a:cs typeface="Arial" panose="020B0604020202020204" pitchFamily="34" charset="0"/>
              </a:rPr>
            </a:br>
            <a:r>
              <a:rPr lang="en-US" altLang="en-US" sz="1600" b="1" dirty="0" smtClean="0">
                <a:solidFill>
                  <a:srgbClr val="000000"/>
                </a:solidFill>
                <a:cs typeface="Arial" panose="020B0604020202020204" pitchFamily="34" charset="0"/>
              </a:rPr>
              <a:t>Co-PI: Alan </a:t>
            </a:r>
            <a:r>
              <a:rPr lang="en-US" altLang="en-US" sz="1600" b="1" dirty="0" err="1" smtClean="0">
                <a:solidFill>
                  <a:srgbClr val="000000"/>
                </a:solidFill>
                <a:cs typeface="Arial" panose="020B0604020202020204" pitchFamily="34" charset="0"/>
              </a:rPr>
              <a:t>Labouseur</a:t>
            </a:r>
            <a:r>
              <a:rPr lang="en-US" altLang="en-US" sz="1600" b="1" dirty="0" smtClean="0">
                <a:solidFill>
                  <a:srgbClr val="000000"/>
                </a:solidFill>
                <a:cs typeface="Arial" panose="020B0604020202020204" pitchFamily="34" charset="0"/>
              </a:rPr>
              <a:t>, Robert </a:t>
            </a:r>
            <a:r>
              <a:rPr lang="en-US" altLang="en-US" sz="1600" b="1" dirty="0" err="1" smtClean="0">
                <a:solidFill>
                  <a:srgbClr val="000000"/>
                </a:solidFill>
                <a:cs typeface="Arial" panose="020B0604020202020204" pitchFamily="34" charset="0"/>
              </a:rPr>
              <a:t>Cannistra</a:t>
            </a:r>
            <a:r>
              <a:rPr lang="en-US" altLang="en-US" sz="1600" b="1" dirty="0" smtClean="0">
                <a:solidFill>
                  <a:srgbClr val="000000"/>
                </a:solidFill>
                <a:cs typeface="Arial" panose="020B0604020202020204" pitchFamily="34" charset="0"/>
              </a:rPr>
              <a:t>, Matt Johnson, Bill Thirsk (CIO)</a:t>
            </a:r>
            <a:endParaRPr lang="en-US" altLang="en-US" sz="1600" b="1" dirty="0">
              <a:solidFill>
                <a:srgbClr val="000000"/>
              </a:solidFill>
              <a:cs typeface="Arial" panose="020B0604020202020204" pitchFamily="34" charset="0"/>
            </a:endParaRPr>
          </a:p>
          <a:p>
            <a:pPr algn="ctr">
              <a:lnSpc>
                <a:spcPct val="90000"/>
              </a:lnSpc>
              <a:buFont typeface="Arial" panose="020B0604020202020204" pitchFamily="34" charset="0"/>
              <a:buNone/>
            </a:pPr>
            <a:r>
              <a:rPr lang="en-US" altLang="en-US" sz="2400" b="1" dirty="0">
                <a:solidFill>
                  <a:srgbClr val="000000"/>
                </a:solidFill>
                <a:cs typeface="Arial" panose="020B0604020202020204" pitchFamily="34" charset="0"/>
              </a:rPr>
              <a:t/>
            </a:r>
            <a:br>
              <a:rPr lang="en-US" altLang="en-US" sz="2400" b="1" dirty="0">
                <a:solidFill>
                  <a:srgbClr val="000000"/>
                </a:solidFill>
                <a:cs typeface="Arial" panose="020B0604020202020204" pitchFamily="34" charset="0"/>
              </a:rPr>
            </a:br>
            <a:r>
              <a:rPr lang="en-US" altLang="en-US" sz="2400" b="1" dirty="0">
                <a:solidFill>
                  <a:srgbClr val="000000"/>
                </a:solidFill>
                <a:cs typeface="Arial" panose="020B0604020202020204" pitchFamily="34" charset="0"/>
              </a:rPr>
              <a:t/>
            </a:r>
            <a:br>
              <a:rPr lang="en-US" altLang="en-US" sz="2400" b="1" dirty="0">
                <a:solidFill>
                  <a:srgbClr val="000000"/>
                </a:solidFill>
                <a:cs typeface="Arial" panose="020B0604020202020204" pitchFamily="34" charset="0"/>
              </a:rPr>
            </a:br>
            <a:endParaRPr lang="en-US" altLang="en-US" sz="2400" b="1" dirty="0">
              <a:solidFill>
                <a:srgbClr val="000000"/>
              </a:solidFill>
              <a:cs typeface="Arial" panose="020B0604020202020204" pitchFamily="34" charset="0"/>
            </a:endParaRPr>
          </a:p>
          <a:p>
            <a:pPr algn="ctr">
              <a:lnSpc>
                <a:spcPct val="90000"/>
              </a:lnSpc>
              <a:buFont typeface="Arial" panose="020B0604020202020204" pitchFamily="34" charset="0"/>
              <a:buNone/>
            </a:pPr>
            <a:endParaRPr lang="en-US" altLang="en-US" sz="1350" b="1" dirty="0">
              <a:solidFill>
                <a:srgbClr val="000000"/>
              </a:solidFill>
              <a:cs typeface="Arial" panose="020B0604020202020204" pitchFamily="34" charset="0"/>
            </a:endParaRPr>
          </a:p>
        </p:txBody>
      </p:sp>
      <p:pic>
        <p:nvPicPr>
          <p:cNvPr id="23555" name="Picture 16" descr="ibm-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74281" y="2899654"/>
            <a:ext cx="800100" cy="382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6"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07669" y="3766710"/>
            <a:ext cx="803672" cy="3059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7"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59512" y="4168875"/>
            <a:ext cx="1200150" cy="784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8" name="Picture 10" descr="BigSwitch logo"/>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1001" y="4671474"/>
            <a:ext cx="914400"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9" name="Picture 9" descr="NEC logo_nec"/>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549504" y="3993356"/>
            <a:ext cx="2343150" cy="2059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60" name="Picture 128" descr="cuny-logo"/>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941343" y="3379510"/>
            <a:ext cx="864394"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61" name="Picture 13" descr="Lenovo logo"/>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659166" y="4245769"/>
            <a:ext cx="678656" cy="678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62" name="Picture 14" descr="Logo-new-lightower_logo_4color_RGB_larg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9747" y="2828013"/>
            <a:ext cx="1085850" cy="3405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63" name="Picture 15" descr="Ciena-logo"/>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765592" y="3228578"/>
            <a:ext cx="853697" cy="640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64" name="Content Placeholder 3"/>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2822972" y="4616054"/>
            <a:ext cx="1243013" cy="264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65" name="Picture 15"/>
          <p:cNvPicPr>
            <a:picLocks noChangeAspect="1"/>
          </p:cNvPicPr>
          <p:nvPr/>
        </p:nvPicPr>
        <p:blipFill>
          <a:blip r:embed="rId14">
            <a:extLst>
              <a:ext uri="{28A0092B-C50C-407E-A947-70E740481C1C}">
                <a14:useLocalDpi xmlns:a14="http://schemas.microsoft.com/office/drawing/2010/main" val="0"/>
              </a:ext>
            </a:extLst>
          </a:blip>
          <a:srcRect/>
          <a:stretch>
            <a:fillRect/>
          </a:stretch>
        </p:blipFill>
        <p:spPr bwMode="auto">
          <a:xfrm>
            <a:off x="7947529" y="4285604"/>
            <a:ext cx="1132285" cy="5679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66" name="Picture 17"/>
          <p:cNvPicPr>
            <a:picLocks noChangeAspect="1"/>
          </p:cNvPicPr>
          <p:nvPr/>
        </p:nvPicPr>
        <p:blipFill>
          <a:blip r:embed="rId15">
            <a:extLst>
              <a:ext uri="{28A0092B-C50C-407E-A947-70E740481C1C}">
                <a14:useLocalDpi xmlns:a14="http://schemas.microsoft.com/office/drawing/2010/main" val="0"/>
              </a:ext>
            </a:extLst>
          </a:blip>
          <a:srcRect/>
          <a:stretch>
            <a:fillRect/>
          </a:stretch>
        </p:blipFill>
        <p:spPr bwMode="auto">
          <a:xfrm>
            <a:off x="4806049" y="3126291"/>
            <a:ext cx="907076" cy="5442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67" name="Picture 2"/>
          <p:cNvPicPr>
            <a:picLocks noChangeAspect="1"/>
          </p:cNvPicPr>
          <p:nvPr/>
        </p:nvPicPr>
        <p:blipFill>
          <a:blip r:embed="rId16">
            <a:extLst>
              <a:ext uri="{28A0092B-C50C-407E-A947-70E740481C1C}">
                <a14:useLocalDpi xmlns:a14="http://schemas.microsoft.com/office/drawing/2010/main" val="0"/>
              </a:ext>
            </a:extLst>
          </a:blip>
          <a:srcRect/>
          <a:stretch>
            <a:fillRect/>
          </a:stretch>
        </p:blipFill>
        <p:spPr bwMode="auto">
          <a:xfrm>
            <a:off x="1433513" y="3988594"/>
            <a:ext cx="794147" cy="7750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68" name="Picture 3"/>
          <p:cNvPicPr>
            <a:picLocks noChangeAspect="1"/>
          </p:cNvPicPr>
          <p:nvPr/>
        </p:nvPicPr>
        <p:blipFill>
          <a:blip r:embed="rId17">
            <a:extLst>
              <a:ext uri="{28A0092B-C50C-407E-A947-70E740481C1C}">
                <a14:useLocalDpi xmlns:a14="http://schemas.microsoft.com/office/drawing/2010/main" val="0"/>
              </a:ext>
            </a:extLst>
          </a:blip>
          <a:srcRect/>
          <a:stretch>
            <a:fillRect/>
          </a:stretch>
        </p:blipFill>
        <p:spPr bwMode="auto">
          <a:xfrm>
            <a:off x="2530079" y="3917156"/>
            <a:ext cx="1276350" cy="425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69" name="Picture 4"/>
          <p:cNvPicPr>
            <a:picLocks noChangeAspect="1"/>
          </p:cNvPicPr>
          <p:nvPr/>
        </p:nvPicPr>
        <p:blipFill>
          <a:blip r:embed="rId18">
            <a:extLst>
              <a:ext uri="{28A0092B-C50C-407E-A947-70E740481C1C}">
                <a14:useLocalDpi xmlns:a14="http://schemas.microsoft.com/office/drawing/2010/main" val="0"/>
              </a:ext>
            </a:extLst>
          </a:blip>
          <a:srcRect/>
          <a:stretch>
            <a:fillRect/>
          </a:stretch>
        </p:blipFill>
        <p:spPr bwMode="auto">
          <a:xfrm>
            <a:off x="777041" y="3158430"/>
            <a:ext cx="1070372" cy="7215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70" name="Picture 6"/>
          <p:cNvPicPr>
            <a:picLocks noChangeAspect="1"/>
          </p:cNvPicPr>
          <p:nvPr/>
        </p:nvPicPr>
        <p:blipFill>
          <a:blip r:embed="rId19">
            <a:extLst>
              <a:ext uri="{28A0092B-C50C-407E-A947-70E740481C1C}">
                <a14:useLocalDpi xmlns:a14="http://schemas.microsoft.com/office/drawing/2010/main" val="0"/>
              </a:ext>
            </a:extLst>
          </a:blip>
          <a:srcRect/>
          <a:stretch>
            <a:fillRect/>
          </a:stretch>
        </p:blipFill>
        <p:spPr bwMode="auto">
          <a:xfrm>
            <a:off x="7947529" y="4034334"/>
            <a:ext cx="1145381" cy="2690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p:cNvPicPr>
            <a:picLocks noChangeAspect="1"/>
          </p:cNvPicPr>
          <p:nvPr/>
        </p:nvPicPr>
        <p:blipFill>
          <a:blip r:embed="rId20"/>
          <a:stretch>
            <a:fillRect/>
          </a:stretch>
        </p:blipFill>
        <p:spPr>
          <a:xfrm>
            <a:off x="1870444" y="2828013"/>
            <a:ext cx="1012728" cy="1012728"/>
          </a:xfrm>
          <a:prstGeom prst="rect">
            <a:avLst/>
          </a:prstGeom>
        </p:spPr>
      </p:pic>
      <p:pic>
        <p:nvPicPr>
          <p:cNvPr id="3" name="Picture 2"/>
          <p:cNvPicPr>
            <a:picLocks noChangeAspect="1"/>
          </p:cNvPicPr>
          <p:nvPr/>
        </p:nvPicPr>
        <p:blipFill>
          <a:blip r:embed="rId21"/>
          <a:stretch>
            <a:fillRect/>
          </a:stretch>
        </p:blipFill>
        <p:spPr>
          <a:xfrm>
            <a:off x="612096" y="3914117"/>
            <a:ext cx="452210" cy="428093"/>
          </a:xfrm>
          <a:prstGeom prst="rect">
            <a:avLst/>
          </a:prstGeom>
        </p:spPr>
      </p:pic>
      <p:sp>
        <p:nvSpPr>
          <p:cNvPr id="4" name="TextBox 3"/>
          <p:cNvSpPr txBox="1"/>
          <p:nvPr/>
        </p:nvSpPr>
        <p:spPr>
          <a:xfrm>
            <a:off x="381001" y="4275213"/>
            <a:ext cx="814647" cy="307777"/>
          </a:xfrm>
          <a:prstGeom prst="rect">
            <a:avLst/>
          </a:prstGeom>
          <a:noFill/>
        </p:spPr>
        <p:txBody>
          <a:bodyPr wrap="none" rtlCol="0">
            <a:spAutoFit/>
          </a:bodyPr>
          <a:lstStyle/>
          <a:p>
            <a:r>
              <a:rPr lang="en-US" sz="1400" b="1" i="1" dirty="0" smtClean="0">
                <a:solidFill>
                  <a:srgbClr val="0070C0"/>
                </a:solidFill>
              </a:rPr>
              <a:t>HVCSC</a:t>
            </a:r>
            <a:endParaRPr lang="en-US" sz="1400" b="1" i="1" dirty="0">
              <a:solidFill>
                <a:srgbClr val="0070C0"/>
              </a:solidFill>
            </a:endParaRPr>
          </a:p>
        </p:txBody>
      </p:sp>
      <p:pic>
        <p:nvPicPr>
          <p:cNvPr id="22" name="Picture 21"/>
          <p:cNvPicPr>
            <a:picLocks noChangeAspect="1"/>
          </p:cNvPicPr>
          <p:nvPr/>
        </p:nvPicPr>
        <p:blipFill>
          <a:blip r:embed="rId22"/>
          <a:stretch>
            <a:fillRect/>
          </a:stretch>
        </p:blipFill>
        <p:spPr>
          <a:xfrm>
            <a:off x="3031225" y="3358851"/>
            <a:ext cx="844386" cy="474967"/>
          </a:xfrm>
          <a:prstGeom prst="rect">
            <a:avLst/>
          </a:prstGeom>
        </p:spPr>
      </p:pic>
      <p:pic>
        <p:nvPicPr>
          <p:cNvPr id="5" name="Picture 4"/>
          <p:cNvPicPr>
            <a:picLocks noChangeAspect="1"/>
          </p:cNvPicPr>
          <p:nvPr/>
        </p:nvPicPr>
        <p:blipFill>
          <a:blip r:embed="rId23"/>
          <a:stretch>
            <a:fillRect/>
          </a:stretch>
        </p:blipFill>
        <p:spPr>
          <a:xfrm>
            <a:off x="7810500" y="2857850"/>
            <a:ext cx="1333500" cy="704850"/>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785047"/>
            <a:ext cx="8226425" cy="571500"/>
          </a:xfrm>
        </p:spPr>
        <p:txBody>
          <a:bodyPr/>
          <a:lstStyle/>
          <a:p>
            <a:r>
              <a:rPr lang="en-US" dirty="0" smtClean="0"/>
              <a:t>Cyber Threat Intelligence – </a:t>
            </a:r>
            <a:r>
              <a:rPr lang="en-US" dirty="0"/>
              <a:t> </a:t>
            </a:r>
            <a:r>
              <a:rPr lang="en-US" dirty="0" smtClean="0"/>
              <a:t>Marist Honeypot Pantheon</a:t>
            </a:r>
            <a:endParaRPr lang="en-US"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592374" y="1499547"/>
            <a:ext cx="1479471" cy="1971958"/>
          </a:xfrm>
        </p:spPr>
      </p:pic>
      <p:sp>
        <p:nvSpPr>
          <p:cNvPr id="5" name="Title 1"/>
          <p:cNvSpPr txBox="1">
            <a:spLocks/>
          </p:cNvSpPr>
          <p:nvPr/>
        </p:nvSpPr>
        <p:spPr bwMode="auto">
          <a:xfrm>
            <a:off x="85742" y="3929743"/>
            <a:ext cx="2492733" cy="57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ctr" anchorCtr="0" compatLnSpc="1">
            <a:prstTxWarp prst="textNoShape">
              <a:avLst/>
            </a:prstTxWarp>
          </a:bodyPr>
          <a:lstStyle>
            <a:lvl1pPr algn="ctr" defTabSz="257175" rtl="0" eaLnBrk="0" fontAlgn="base" hangingPunct="0">
              <a:spcBef>
                <a:spcPct val="0"/>
              </a:spcBef>
              <a:spcAft>
                <a:spcPct val="0"/>
              </a:spcAft>
              <a:buClr>
                <a:srgbClr val="000000"/>
              </a:buClr>
              <a:buSzPct val="100000"/>
              <a:buFont typeface="Times New Roman" panose="02020603050405020304" pitchFamily="18" charset="0"/>
              <a:defRPr sz="2475" kern="1200">
                <a:solidFill>
                  <a:srgbClr val="000000"/>
                </a:solidFill>
                <a:latin typeface="+mj-lt"/>
                <a:ea typeface="+mj-ea"/>
                <a:cs typeface="+mj-cs"/>
              </a:defRPr>
            </a:lvl1pPr>
            <a:lvl2pPr algn="ctr" defTabSz="257175" rtl="0" eaLnBrk="0" fontAlgn="base" hangingPunct="0">
              <a:spcBef>
                <a:spcPct val="0"/>
              </a:spcBef>
              <a:spcAft>
                <a:spcPct val="0"/>
              </a:spcAft>
              <a:buClr>
                <a:srgbClr val="000000"/>
              </a:buClr>
              <a:buSzPct val="100000"/>
              <a:buFont typeface="Times New Roman" panose="02020603050405020304" pitchFamily="18" charset="0"/>
              <a:defRPr sz="2475">
                <a:solidFill>
                  <a:srgbClr val="000000"/>
                </a:solidFill>
                <a:latin typeface="Arial" panose="020B0604020202020204" pitchFamily="34" charset="0"/>
                <a:ea typeface="MS Gothic" panose="020B0609070205080204" pitchFamily="49" charset="-128"/>
              </a:defRPr>
            </a:lvl2pPr>
            <a:lvl3pPr algn="ctr" defTabSz="257175" rtl="0" eaLnBrk="0" fontAlgn="base" hangingPunct="0">
              <a:spcBef>
                <a:spcPct val="0"/>
              </a:spcBef>
              <a:spcAft>
                <a:spcPct val="0"/>
              </a:spcAft>
              <a:buClr>
                <a:srgbClr val="000000"/>
              </a:buClr>
              <a:buSzPct val="100000"/>
              <a:buFont typeface="Times New Roman" panose="02020603050405020304" pitchFamily="18" charset="0"/>
              <a:defRPr sz="2475">
                <a:solidFill>
                  <a:srgbClr val="000000"/>
                </a:solidFill>
                <a:latin typeface="Arial" panose="020B0604020202020204" pitchFamily="34" charset="0"/>
                <a:ea typeface="MS Gothic" panose="020B0609070205080204" pitchFamily="49" charset="-128"/>
              </a:defRPr>
            </a:lvl3pPr>
            <a:lvl4pPr algn="ctr" defTabSz="257175" rtl="0" eaLnBrk="0" fontAlgn="base" hangingPunct="0">
              <a:spcBef>
                <a:spcPct val="0"/>
              </a:spcBef>
              <a:spcAft>
                <a:spcPct val="0"/>
              </a:spcAft>
              <a:buClr>
                <a:srgbClr val="000000"/>
              </a:buClr>
              <a:buSzPct val="100000"/>
              <a:buFont typeface="Times New Roman" panose="02020603050405020304" pitchFamily="18" charset="0"/>
              <a:defRPr sz="2475">
                <a:solidFill>
                  <a:srgbClr val="000000"/>
                </a:solidFill>
                <a:latin typeface="Arial" panose="020B0604020202020204" pitchFamily="34" charset="0"/>
                <a:ea typeface="MS Gothic" panose="020B0609070205080204" pitchFamily="49" charset="-128"/>
              </a:defRPr>
            </a:lvl4pPr>
            <a:lvl5pPr algn="ctr" defTabSz="257175" rtl="0" eaLnBrk="0" fontAlgn="base" hangingPunct="0">
              <a:spcBef>
                <a:spcPct val="0"/>
              </a:spcBef>
              <a:spcAft>
                <a:spcPct val="0"/>
              </a:spcAft>
              <a:buClr>
                <a:srgbClr val="000000"/>
              </a:buClr>
              <a:buSzPct val="100000"/>
              <a:buFont typeface="Times New Roman" panose="02020603050405020304" pitchFamily="18" charset="0"/>
              <a:defRPr sz="2475">
                <a:solidFill>
                  <a:srgbClr val="000000"/>
                </a:solidFill>
                <a:latin typeface="Arial" panose="020B0604020202020204" pitchFamily="34" charset="0"/>
                <a:ea typeface="MS Gothic" panose="020B0609070205080204" pitchFamily="49" charset="-128"/>
              </a:defRPr>
            </a:lvl5pPr>
            <a:lvl6pPr marL="1414463" indent="-128588" algn="ctr" defTabSz="257175" rtl="0" eaLnBrk="0" fontAlgn="base" hangingPunct="0">
              <a:spcBef>
                <a:spcPct val="0"/>
              </a:spcBef>
              <a:spcAft>
                <a:spcPct val="0"/>
              </a:spcAft>
              <a:buClr>
                <a:srgbClr val="000000"/>
              </a:buClr>
              <a:buSzPct val="100000"/>
              <a:buFont typeface="Times New Roman" panose="02020603050405020304" pitchFamily="18" charset="0"/>
              <a:defRPr sz="2475">
                <a:solidFill>
                  <a:srgbClr val="000000"/>
                </a:solidFill>
                <a:latin typeface="Arial" panose="020B0604020202020204" pitchFamily="34" charset="0"/>
                <a:ea typeface="MS Gothic" panose="020B0609070205080204" pitchFamily="49" charset="-128"/>
              </a:defRPr>
            </a:lvl6pPr>
            <a:lvl7pPr marL="1671638" indent="-128588" algn="ctr" defTabSz="257175" rtl="0" eaLnBrk="0" fontAlgn="base" hangingPunct="0">
              <a:spcBef>
                <a:spcPct val="0"/>
              </a:spcBef>
              <a:spcAft>
                <a:spcPct val="0"/>
              </a:spcAft>
              <a:buClr>
                <a:srgbClr val="000000"/>
              </a:buClr>
              <a:buSzPct val="100000"/>
              <a:buFont typeface="Times New Roman" panose="02020603050405020304" pitchFamily="18" charset="0"/>
              <a:defRPr sz="2475">
                <a:solidFill>
                  <a:srgbClr val="000000"/>
                </a:solidFill>
                <a:latin typeface="Arial" panose="020B0604020202020204" pitchFamily="34" charset="0"/>
                <a:ea typeface="MS Gothic" panose="020B0609070205080204" pitchFamily="49" charset="-128"/>
              </a:defRPr>
            </a:lvl7pPr>
            <a:lvl8pPr marL="1928813" indent="-128588" algn="ctr" defTabSz="257175" rtl="0" eaLnBrk="0" fontAlgn="base" hangingPunct="0">
              <a:spcBef>
                <a:spcPct val="0"/>
              </a:spcBef>
              <a:spcAft>
                <a:spcPct val="0"/>
              </a:spcAft>
              <a:buClr>
                <a:srgbClr val="000000"/>
              </a:buClr>
              <a:buSzPct val="100000"/>
              <a:buFont typeface="Times New Roman" panose="02020603050405020304" pitchFamily="18" charset="0"/>
              <a:defRPr sz="2475">
                <a:solidFill>
                  <a:srgbClr val="000000"/>
                </a:solidFill>
                <a:latin typeface="Arial" panose="020B0604020202020204" pitchFamily="34" charset="0"/>
                <a:ea typeface="MS Gothic" panose="020B0609070205080204" pitchFamily="49" charset="-128"/>
              </a:defRPr>
            </a:lvl8pPr>
            <a:lvl9pPr marL="2185988" indent="-128588" algn="ctr" defTabSz="257175" rtl="0" eaLnBrk="0" fontAlgn="base" hangingPunct="0">
              <a:spcBef>
                <a:spcPct val="0"/>
              </a:spcBef>
              <a:spcAft>
                <a:spcPct val="0"/>
              </a:spcAft>
              <a:buClr>
                <a:srgbClr val="000000"/>
              </a:buClr>
              <a:buSzPct val="100000"/>
              <a:buFont typeface="Times New Roman" panose="02020603050405020304" pitchFamily="18" charset="0"/>
              <a:defRPr sz="2475">
                <a:solidFill>
                  <a:srgbClr val="000000"/>
                </a:solidFill>
                <a:latin typeface="Arial" panose="020B0604020202020204" pitchFamily="34" charset="0"/>
                <a:ea typeface="MS Gothic" panose="020B0609070205080204" pitchFamily="49" charset="-128"/>
              </a:defRPr>
            </a:lvl9pPr>
          </a:lstStyle>
          <a:p>
            <a:pPr marL="0" marR="0" lvl="0" indent="0" algn="ctr" defTabSz="257175" rtl="0" eaLnBrk="0" fontAlgn="base" latinLnBrk="0" hangingPunct="0">
              <a:lnSpc>
                <a:spcPct val="100000"/>
              </a:lnSpc>
              <a:spcBef>
                <a:spcPct val="0"/>
              </a:spcBef>
              <a:spcAft>
                <a:spcPct val="0"/>
              </a:spcAft>
              <a:buClr>
                <a:srgbClr val="000000"/>
              </a:buClr>
              <a:buSzPct val="100000"/>
              <a:buFont typeface="Times New Roman" panose="02020603050405020304" pitchFamily="18" charset="0"/>
              <a:buNone/>
              <a:tabLst/>
              <a:defRPr/>
            </a:pPr>
            <a:r>
              <a:rPr kumimoji="0" lang="en-US" sz="1400" b="1" i="0" u="none" strike="noStrike" kern="1200" cap="none" spc="0" normalizeH="0" baseline="0" noProof="0" dirty="0" err="1" smtClean="0">
                <a:ln>
                  <a:noFill/>
                </a:ln>
                <a:solidFill>
                  <a:srgbClr val="000000"/>
                </a:solidFill>
                <a:effectLst/>
                <a:uLnTx/>
                <a:uFillTx/>
                <a:latin typeface="Arial"/>
                <a:ea typeface="MS Gothic"/>
                <a:cs typeface="+mj-cs"/>
              </a:rPr>
              <a:t>Pasithea</a:t>
            </a:r>
            <a:r>
              <a:rPr kumimoji="0" lang="en-US" sz="1400" b="0" i="0" u="none" strike="noStrike" kern="1200" cap="none" spc="0" normalizeH="0" baseline="0" noProof="0" dirty="0" smtClean="0">
                <a:ln>
                  <a:noFill/>
                </a:ln>
                <a:solidFill>
                  <a:srgbClr val="000000"/>
                </a:solidFill>
                <a:effectLst/>
                <a:uLnTx/>
                <a:uFillTx/>
                <a:latin typeface="Arial"/>
                <a:ea typeface="MS Gothic"/>
                <a:cs typeface="+mj-cs"/>
              </a:rPr>
              <a:t/>
            </a:r>
            <a:br>
              <a:rPr kumimoji="0" lang="en-US" sz="1400" b="0" i="0" u="none" strike="noStrike" kern="1200" cap="none" spc="0" normalizeH="0" baseline="0" noProof="0" dirty="0" smtClean="0">
                <a:ln>
                  <a:noFill/>
                </a:ln>
                <a:solidFill>
                  <a:srgbClr val="000000"/>
                </a:solidFill>
                <a:effectLst/>
                <a:uLnTx/>
                <a:uFillTx/>
                <a:latin typeface="Arial"/>
                <a:ea typeface="MS Gothic"/>
                <a:cs typeface="+mj-cs"/>
              </a:rPr>
            </a:br>
            <a:r>
              <a:rPr kumimoji="0" lang="en-US" sz="1400" b="0" i="0" u="none" strike="noStrike" kern="1200" cap="none" spc="0" normalizeH="0" baseline="0" noProof="0" dirty="0" smtClean="0">
                <a:ln>
                  <a:noFill/>
                </a:ln>
                <a:solidFill>
                  <a:srgbClr val="000000"/>
                </a:solidFill>
                <a:effectLst/>
                <a:uLnTx/>
                <a:uFillTx/>
                <a:latin typeface="Arial"/>
                <a:ea typeface="MS Gothic"/>
                <a:cs typeface="+mj-cs"/>
              </a:rPr>
              <a:t>graph database API honeypot</a:t>
            </a:r>
            <a:endParaRPr kumimoji="0" lang="en-US" sz="1400" b="0" i="0" u="none" strike="noStrike" kern="1200" cap="none" spc="0" normalizeH="0" baseline="0" noProof="0" dirty="0">
              <a:ln>
                <a:noFill/>
              </a:ln>
              <a:solidFill>
                <a:srgbClr val="000000"/>
              </a:solidFill>
              <a:effectLst/>
              <a:uLnTx/>
              <a:uFillTx/>
              <a:latin typeface="Arial"/>
              <a:ea typeface="MS Gothic"/>
              <a:cs typeface="+mj-cs"/>
            </a:endParaRPr>
          </a:p>
        </p:txBody>
      </p:sp>
      <p:pic>
        <p:nvPicPr>
          <p:cNvPr id="8" name="Picture 7"/>
          <p:cNvPicPr>
            <a:picLocks noChangeAspect="1"/>
          </p:cNvPicPr>
          <p:nvPr/>
        </p:nvPicPr>
        <p:blipFill>
          <a:blip r:embed="rId3"/>
          <a:stretch>
            <a:fillRect/>
          </a:stretch>
        </p:blipFill>
        <p:spPr>
          <a:xfrm>
            <a:off x="2723670" y="1499547"/>
            <a:ext cx="1714409" cy="1994949"/>
          </a:xfrm>
          <a:prstGeom prst="rect">
            <a:avLst/>
          </a:prstGeom>
        </p:spPr>
      </p:pic>
      <p:sp>
        <p:nvSpPr>
          <p:cNvPr id="9" name="Title 1"/>
          <p:cNvSpPr txBox="1">
            <a:spLocks/>
          </p:cNvSpPr>
          <p:nvPr/>
        </p:nvSpPr>
        <p:spPr bwMode="auto">
          <a:xfrm>
            <a:off x="2392539" y="3795762"/>
            <a:ext cx="2492733" cy="57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ctr" anchorCtr="0" compatLnSpc="1">
            <a:prstTxWarp prst="textNoShape">
              <a:avLst/>
            </a:prstTxWarp>
          </a:bodyPr>
          <a:lstStyle>
            <a:lvl1pPr algn="ctr" defTabSz="257175" rtl="0" eaLnBrk="0" fontAlgn="base" hangingPunct="0">
              <a:spcBef>
                <a:spcPct val="0"/>
              </a:spcBef>
              <a:spcAft>
                <a:spcPct val="0"/>
              </a:spcAft>
              <a:buClr>
                <a:srgbClr val="000000"/>
              </a:buClr>
              <a:buSzPct val="100000"/>
              <a:buFont typeface="Times New Roman" panose="02020603050405020304" pitchFamily="18" charset="0"/>
              <a:defRPr sz="2475" kern="1200">
                <a:solidFill>
                  <a:srgbClr val="000000"/>
                </a:solidFill>
                <a:latin typeface="+mj-lt"/>
                <a:ea typeface="+mj-ea"/>
                <a:cs typeface="+mj-cs"/>
              </a:defRPr>
            </a:lvl1pPr>
            <a:lvl2pPr algn="ctr" defTabSz="257175" rtl="0" eaLnBrk="0" fontAlgn="base" hangingPunct="0">
              <a:spcBef>
                <a:spcPct val="0"/>
              </a:spcBef>
              <a:spcAft>
                <a:spcPct val="0"/>
              </a:spcAft>
              <a:buClr>
                <a:srgbClr val="000000"/>
              </a:buClr>
              <a:buSzPct val="100000"/>
              <a:buFont typeface="Times New Roman" panose="02020603050405020304" pitchFamily="18" charset="0"/>
              <a:defRPr sz="2475">
                <a:solidFill>
                  <a:srgbClr val="000000"/>
                </a:solidFill>
                <a:latin typeface="Arial" panose="020B0604020202020204" pitchFamily="34" charset="0"/>
                <a:ea typeface="MS Gothic" panose="020B0609070205080204" pitchFamily="49" charset="-128"/>
              </a:defRPr>
            </a:lvl2pPr>
            <a:lvl3pPr algn="ctr" defTabSz="257175" rtl="0" eaLnBrk="0" fontAlgn="base" hangingPunct="0">
              <a:spcBef>
                <a:spcPct val="0"/>
              </a:spcBef>
              <a:spcAft>
                <a:spcPct val="0"/>
              </a:spcAft>
              <a:buClr>
                <a:srgbClr val="000000"/>
              </a:buClr>
              <a:buSzPct val="100000"/>
              <a:buFont typeface="Times New Roman" panose="02020603050405020304" pitchFamily="18" charset="0"/>
              <a:defRPr sz="2475">
                <a:solidFill>
                  <a:srgbClr val="000000"/>
                </a:solidFill>
                <a:latin typeface="Arial" panose="020B0604020202020204" pitchFamily="34" charset="0"/>
                <a:ea typeface="MS Gothic" panose="020B0609070205080204" pitchFamily="49" charset="-128"/>
              </a:defRPr>
            </a:lvl3pPr>
            <a:lvl4pPr algn="ctr" defTabSz="257175" rtl="0" eaLnBrk="0" fontAlgn="base" hangingPunct="0">
              <a:spcBef>
                <a:spcPct val="0"/>
              </a:spcBef>
              <a:spcAft>
                <a:spcPct val="0"/>
              </a:spcAft>
              <a:buClr>
                <a:srgbClr val="000000"/>
              </a:buClr>
              <a:buSzPct val="100000"/>
              <a:buFont typeface="Times New Roman" panose="02020603050405020304" pitchFamily="18" charset="0"/>
              <a:defRPr sz="2475">
                <a:solidFill>
                  <a:srgbClr val="000000"/>
                </a:solidFill>
                <a:latin typeface="Arial" panose="020B0604020202020204" pitchFamily="34" charset="0"/>
                <a:ea typeface="MS Gothic" panose="020B0609070205080204" pitchFamily="49" charset="-128"/>
              </a:defRPr>
            </a:lvl4pPr>
            <a:lvl5pPr algn="ctr" defTabSz="257175" rtl="0" eaLnBrk="0" fontAlgn="base" hangingPunct="0">
              <a:spcBef>
                <a:spcPct val="0"/>
              </a:spcBef>
              <a:spcAft>
                <a:spcPct val="0"/>
              </a:spcAft>
              <a:buClr>
                <a:srgbClr val="000000"/>
              </a:buClr>
              <a:buSzPct val="100000"/>
              <a:buFont typeface="Times New Roman" panose="02020603050405020304" pitchFamily="18" charset="0"/>
              <a:defRPr sz="2475">
                <a:solidFill>
                  <a:srgbClr val="000000"/>
                </a:solidFill>
                <a:latin typeface="Arial" panose="020B0604020202020204" pitchFamily="34" charset="0"/>
                <a:ea typeface="MS Gothic" panose="020B0609070205080204" pitchFamily="49" charset="-128"/>
              </a:defRPr>
            </a:lvl5pPr>
            <a:lvl6pPr marL="1414463" indent="-128588" algn="ctr" defTabSz="257175" rtl="0" eaLnBrk="0" fontAlgn="base" hangingPunct="0">
              <a:spcBef>
                <a:spcPct val="0"/>
              </a:spcBef>
              <a:spcAft>
                <a:spcPct val="0"/>
              </a:spcAft>
              <a:buClr>
                <a:srgbClr val="000000"/>
              </a:buClr>
              <a:buSzPct val="100000"/>
              <a:buFont typeface="Times New Roman" panose="02020603050405020304" pitchFamily="18" charset="0"/>
              <a:defRPr sz="2475">
                <a:solidFill>
                  <a:srgbClr val="000000"/>
                </a:solidFill>
                <a:latin typeface="Arial" panose="020B0604020202020204" pitchFamily="34" charset="0"/>
                <a:ea typeface="MS Gothic" panose="020B0609070205080204" pitchFamily="49" charset="-128"/>
              </a:defRPr>
            </a:lvl6pPr>
            <a:lvl7pPr marL="1671638" indent="-128588" algn="ctr" defTabSz="257175" rtl="0" eaLnBrk="0" fontAlgn="base" hangingPunct="0">
              <a:spcBef>
                <a:spcPct val="0"/>
              </a:spcBef>
              <a:spcAft>
                <a:spcPct val="0"/>
              </a:spcAft>
              <a:buClr>
                <a:srgbClr val="000000"/>
              </a:buClr>
              <a:buSzPct val="100000"/>
              <a:buFont typeface="Times New Roman" panose="02020603050405020304" pitchFamily="18" charset="0"/>
              <a:defRPr sz="2475">
                <a:solidFill>
                  <a:srgbClr val="000000"/>
                </a:solidFill>
                <a:latin typeface="Arial" panose="020B0604020202020204" pitchFamily="34" charset="0"/>
                <a:ea typeface="MS Gothic" panose="020B0609070205080204" pitchFamily="49" charset="-128"/>
              </a:defRPr>
            </a:lvl7pPr>
            <a:lvl8pPr marL="1928813" indent="-128588" algn="ctr" defTabSz="257175" rtl="0" eaLnBrk="0" fontAlgn="base" hangingPunct="0">
              <a:spcBef>
                <a:spcPct val="0"/>
              </a:spcBef>
              <a:spcAft>
                <a:spcPct val="0"/>
              </a:spcAft>
              <a:buClr>
                <a:srgbClr val="000000"/>
              </a:buClr>
              <a:buSzPct val="100000"/>
              <a:buFont typeface="Times New Roman" panose="02020603050405020304" pitchFamily="18" charset="0"/>
              <a:defRPr sz="2475">
                <a:solidFill>
                  <a:srgbClr val="000000"/>
                </a:solidFill>
                <a:latin typeface="Arial" panose="020B0604020202020204" pitchFamily="34" charset="0"/>
                <a:ea typeface="MS Gothic" panose="020B0609070205080204" pitchFamily="49" charset="-128"/>
              </a:defRPr>
            </a:lvl8pPr>
            <a:lvl9pPr marL="2185988" indent="-128588" algn="ctr" defTabSz="257175" rtl="0" eaLnBrk="0" fontAlgn="base" hangingPunct="0">
              <a:spcBef>
                <a:spcPct val="0"/>
              </a:spcBef>
              <a:spcAft>
                <a:spcPct val="0"/>
              </a:spcAft>
              <a:buClr>
                <a:srgbClr val="000000"/>
              </a:buClr>
              <a:buSzPct val="100000"/>
              <a:buFont typeface="Times New Roman" panose="02020603050405020304" pitchFamily="18" charset="0"/>
              <a:defRPr sz="2475">
                <a:solidFill>
                  <a:srgbClr val="000000"/>
                </a:solidFill>
                <a:latin typeface="Arial" panose="020B0604020202020204" pitchFamily="34" charset="0"/>
                <a:ea typeface="MS Gothic" panose="020B0609070205080204" pitchFamily="49" charset="-128"/>
              </a:defRPr>
            </a:lvl9pPr>
          </a:lstStyle>
          <a:p>
            <a:pPr marL="0" marR="0" lvl="0" indent="0" algn="ctr" defTabSz="257175" rtl="0" eaLnBrk="0" fontAlgn="base" latinLnBrk="0" hangingPunct="0">
              <a:lnSpc>
                <a:spcPct val="100000"/>
              </a:lnSpc>
              <a:spcBef>
                <a:spcPct val="0"/>
              </a:spcBef>
              <a:spcAft>
                <a:spcPct val="0"/>
              </a:spcAft>
              <a:buClr>
                <a:srgbClr val="000000"/>
              </a:buClr>
              <a:buSzPct val="100000"/>
              <a:buFont typeface="Times New Roman" panose="02020603050405020304" pitchFamily="18" charset="0"/>
              <a:buNone/>
              <a:tabLst/>
              <a:defRPr/>
            </a:pPr>
            <a:r>
              <a:rPr kumimoji="0" lang="en-US" sz="1400" b="1" i="0" u="none" strike="noStrike" kern="1200" cap="none" spc="0" normalizeH="0" baseline="0" noProof="0" dirty="0" err="1" smtClean="0">
                <a:ln>
                  <a:noFill/>
                </a:ln>
                <a:solidFill>
                  <a:srgbClr val="000000"/>
                </a:solidFill>
                <a:effectLst/>
                <a:uLnTx/>
                <a:uFillTx/>
                <a:latin typeface="Arial"/>
                <a:ea typeface="MS Gothic"/>
                <a:cs typeface="+mj-cs"/>
              </a:rPr>
              <a:t>Dolos</a:t>
            </a:r>
            <a:r>
              <a:rPr kumimoji="0" lang="en-US" sz="1400" b="0" i="0" u="none" strike="noStrike" kern="1200" cap="none" spc="0" normalizeH="0" baseline="0" noProof="0" dirty="0" smtClean="0">
                <a:ln>
                  <a:noFill/>
                </a:ln>
                <a:solidFill>
                  <a:srgbClr val="000000"/>
                </a:solidFill>
                <a:effectLst/>
                <a:uLnTx/>
                <a:uFillTx/>
                <a:latin typeface="Arial"/>
                <a:ea typeface="MS Gothic"/>
                <a:cs typeface="+mj-cs"/>
              </a:rPr>
              <a:t/>
            </a:r>
            <a:br>
              <a:rPr kumimoji="0" lang="en-US" sz="1400" b="0" i="0" u="none" strike="noStrike" kern="1200" cap="none" spc="0" normalizeH="0" baseline="0" noProof="0" dirty="0" smtClean="0">
                <a:ln>
                  <a:noFill/>
                </a:ln>
                <a:solidFill>
                  <a:srgbClr val="000000"/>
                </a:solidFill>
                <a:effectLst/>
                <a:uLnTx/>
                <a:uFillTx/>
                <a:latin typeface="Arial"/>
                <a:ea typeface="MS Gothic"/>
                <a:cs typeface="+mj-cs"/>
              </a:rPr>
            </a:br>
            <a:r>
              <a:rPr kumimoji="0" lang="en-US" sz="1400" b="0" i="0" u="none" strike="noStrike" kern="1200" cap="none" spc="0" normalizeH="0" baseline="0" noProof="0" dirty="0" smtClean="0">
                <a:ln>
                  <a:noFill/>
                </a:ln>
                <a:solidFill>
                  <a:srgbClr val="000000"/>
                </a:solidFill>
                <a:effectLst/>
                <a:uLnTx/>
                <a:uFillTx/>
                <a:latin typeface="Arial"/>
                <a:ea typeface="MS Gothic"/>
                <a:cs typeface="+mj-cs"/>
              </a:rPr>
              <a:t>SDN honeypot</a:t>
            </a:r>
            <a:endParaRPr kumimoji="0" lang="en-US" sz="1400" b="0" i="0" u="none" strike="noStrike" kern="1200" cap="none" spc="0" normalizeH="0" baseline="0" noProof="0" dirty="0">
              <a:ln>
                <a:noFill/>
              </a:ln>
              <a:solidFill>
                <a:srgbClr val="000000"/>
              </a:solidFill>
              <a:effectLst/>
              <a:uLnTx/>
              <a:uFillTx/>
              <a:latin typeface="Arial"/>
              <a:ea typeface="MS Gothic"/>
              <a:cs typeface="+mj-cs"/>
            </a:endParaRPr>
          </a:p>
        </p:txBody>
      </p:sp>
      <p:pic>
        <p:nvPicPr>
          <p:cNvPr id="11" name="Picture 10"/>
          <p:cNvPicPr>
            <a:picLocks noChangeAspect="1"/>
          </p:cNvPicPr>
          <p:nvPr/>
        </p:nvPicPr>
        <p:blipFill>
          <a:blip r:embed="rId4"/>
          <a:stretch>
            <a:fillRect/>
          </a:stretch>
        </p:blipFill>
        <p:spPr>
          <a:xfrm>
            <a:off x="7053968" y="1519246"/>
            <a:ext cx="1854893" cy="1994949"/>
          </a:xfrm>
          <a:prstGeom prst="rect">
            <a:avLst/>
          </a:prstGeom>
        </p:spPr>
      </p:pic>
      <p:sp>
        <p:nvSpPr>
          <p:cNvPr id="12" name="Title 1"/>
          <p:cNvSpPr txBox="1">
            <a:spLocks/>
          </p:cNvSpPr>
          <p:nvPr/>
        </p:nvSpPr>
        <p:spPr bwMode="auto">
          <a:xfrm>
            <a:off x="6735048" y="3776062"/>
            <a:ext cx="2492733" cy="57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ctr" anchorCtr="0" compatLnSpc="1">
            <a:prstTxWarp prst="textNoShape">
              <a:avLst/>
            </a:prstTxWarp>
          </a:bodyPr>
          <a:lstStyle>
            <a:lvl1pPr algn="ctr" defTabSz="257175" rtl="0" eaLnBrk="0" fontAlgn="base" hangingPunct="0">
              <a:spcBef>
                <a:spcPct val="0"/>
              </a:spcBef>
              <a:spcAft>
                <a:spcPct val="0"/>
              </a:spcAft>
              <a:buClr>
                <a:srgbClr val="000000"/>
              </a:buClr>
              <a:buSzPct val="100000"/>
              <a:buFont typeface="Times New Roman" panose="02020603050405020304" pitchFamily="18" charset="0"/>
              <a:defRPr sz="2475" kern="1200">
                <a:solidFill>
                  <a:srgbClr val="000000"/>
                </a:solidFill>
                <a:latin typeface="+mj-lt"/>
                <a:ea typeface="+mj-ea"/>
                <a:cs typeface="+mj-cs"/>
              </a:defRPr>
            </a:lvl1pPr>
            <a:lvl2pPr algn="ctr" defTabSz="257175" rtl="0" eaLnBrk="0" fontAlgn="base" hangingPunct="0">
              <a:spcBef>
                <a:spcPct val="0"/>
              </a:spcBef>
              <a:spcAft>
                <a:spcPct val="0"/>
              </a:spcAft>
              <a:buClr>
                <a:srgbClr val="000000"/>
              </a:buClr>
              <a:buSzPct val="100000"/>
              <a:buFont typeface="Times New Roman" panose="02020603050405020304" pitchFamily="18" charset="0"/>
              <a:defRPr sz="2475">
                <a:solidFill>
                  <a:srgbClr val="000000"/>
                </a:solidFill>
                <a:latin typeface="Arial" panose="020B0604020202020204" pitchFamily="34" charset="0"/>
                <a:ea typeface="MS Gothic" panose="020B0609070205080204" pitchFamily="49" charset="-128"/>
              </a:defRPr>
            </a:lvl2pPr>
            <a:lvl3pPr algn="ctr" defTabSz="257175" rtl="0" eaLnBrk="0" fontAlgn="base" hangingPunct="0">
              <a:spcBef>
                <a:spcPct val="0"/>
              </a:spcBef>
              <a:spcAft>
                <a:spcPct val="0"/>
              </a:spcAft>
              <a:buClr>
                <a:srgbClr val="000000"/>
              </a:buClr>
              <a:buSzPct val="100000"/>
              <a:buFont typeface="Times New Roman" panose="02020603050405020304" pitchFamily="18" charset="0"/>
              <a:defRPr sz="2475">
                <a:solidFill>
                  <a:srgbClr val="000000"/>
                </a:solidFill>
                <a:latin typeface="Arial" panose="020B0604020202020204" pitchFamily="34" charset="0"/>
                <a:ea typeface="MS Gothic" panose="020B0609070205080204" pitchFamily="49" charset="-128"/>
              </a:defRPr>
            </a:lvl3pPr>
            <a:lvl4pPr algn="ctr" defTabSz="257175" rtl="0" eaLnBrk="0" fontAlgn="base" hangingPunct="0">
              <a:spcBef>
                <a:spcPct val="0"/>
              </a:spcBef>
              <a:spcAft>
                <a:spcPct val="0"/>
              </a:spcAft>
              <a:buClr>
                <a:srgbClr val="000000"/>
              </a:buClr>
              <a:buSzPct val="100000"/>
              <a:buFont typeface="Times New Roman" panose="02020603050405020304" pitchFamily="18" charset="0"/>
              <a:defRPr sz="2475">
                <a:solidFill>
                  <a:srgbClr val="000000"/>
                </a:solidFill>
                <a:latin typeface="Arial" panose="020B0604020202020204" pitchFamily="34" charset="0"/>
                <a:ea typeface="MS Gothic" panose="020B0609070205080204" pitchFamily="49" charset="-128"/>
              </a:defRPr>
            </a:lvl4pPr>
            <a:lvl5pPr algn="ctr" defTabSz="257175" rtl="0" eaLnBrk="0" fontAlgn="base" hangingPunct="0">
              <a:spcBef>
                <a:spcPct val="0"/>
              </a:spcBef>
              <a:spcAft>
                <a:spcPct val="0"/>
              </a:spcAft>
              <a:buClr>
                <a:srgbClr val="000000"/>
              </a:buClr>
              <a:buSzPct val="100000"/>
              <a:buFont typeface="Times New Roman" panose="02020603050405020304" pitchFamily="18" charset="0"/>
              <a:defRPr sz="2475">
                <a:solidFill>
                  <a:srgbClr val="000000"/>
                </a:solidFill>
                <a:latin typeface="Arial" panose="020B0604020202020204" pitchFamily="34" charset="0"/>
                <a:ea typeface="MS Gothic" panose="020B0609070205080204" pitchFamily="49" charset="-128"/>
              </a:defRPr>
            </a:lvl5pPr>
            <a:lvl6pPr marL="1414463" indent="-128588" algn="ctr" defTabSz="257175" rtl="0" eaLnBrk="0" fontAlgn="base" hangingPunct="0">
              <a:spcBef>
                <a:spcPct val="0"/>
              </a:spcBef>
              <a:spcAft>
                <a:spcPct val="0"/>
              </a:spcAft>
              <a:buClr>
                <a:srgbClr val="000000"/>
              </a:buClr>
              <a:buSzPct val="100000"/>
              <a:buFont typeface="Times New Roman" panose="02020603050405020304" pitchFamily="18" charset="0"/>
              <a:defRPr sz="2475">
                <a:solidFill>
                  <a:srgbClr val="000000"/>
                </a:solidFill>
                <a:latin typeface="Arial" panose="020B0604020202020204" pitchFamily="34" charset="0"/>
                <a:ea typeface="MS Gothic" panose="020B0609070205080204" pitchFamily="49" charset="-128"/>
              </a:defRPr>
            </a:lvl6pPr>
            <a:lvl7pPr marL="1671638" indent="-128588" algn="ctr" defTabSz="257175" rtl="0" eaLnBrk="0" fontAlgn="base" hangingPunct="0">
              <a:spcBef>
                <a:spcPct val="0"/>
              </a:spcBef>
              <a:spcAft>
                <a:spcPct val="0"/>
              </a:spcAft>
              <a:buClr>
                <a:srgbClr val="000000"/>
              </a:buClr>
              <a:buSzPct val="100000"/>
              <a:buFont typeface="Times New Roman" panose="02020603050405020304" pitchFamily="18" charset="0"/>
              <a:defRPr sz="2475">
                <a:solidFill>
                  <a:srgbClr val="000000"/>
                </a:solidFill>
                <a:latin typeface="Arial" panose="020B0604020202020204" pitchFamily="34" charset="0"/>
                <a:ea typeface="MS Gothic" panose="020B0609070205080204" pitchFamily="49" charset="-128"/>
              </a:defRPr>
            </a:lvl7pPr>
            <a:lvl8pPr marL="1928813" indent="-128588" algn="ctr" defTabSz="257175" rtl="0" eaLnBrk="0" fontAlgn="base" hangingPunct="0">
              <a:spcBef>
                <a:spcPct val="0"/>
              </a:spcBef>
              <a:spcAft>
                <a:spcPct val="0"/>
              </a:spcAft>
              <a:buClr>
                <a:srgbClr val="000000"/>
              </a:buClr>
              <a:buSzPct val="100000"/>
              <a:buFont typeface="Times New Roman" panose="02020603050405020304" pitchFamily="18" charset="0"/>
              <a:defRPr sz="2475">
                <a:solidFill>
                  <a:srgbClr val="000000"/>
                </a:solidFill>
                <a:latin typeface="Arial" panose="020B0604020202020204" pitchFamily="34" charset="0"/>
                <a:ea typeface="MS Gothic" panose="020B0609070205080204" pitchFamily="49" charset="-128"/>
              </a:defRPr>
            </a:lvl8pPr>
            <a:lvl9pPr marL="2185988" indent="-128588" algn="ctr" defTabSz="257175" rtl="0" eaLnBrk="0" fontAlgn="base" hangingPunct="0">
              <a:spcBef>
                <a:spcPct val="0"/>
              </a:spcBef>
              <a:spcAft>
                <a:spcPct val="0"/>
              </a:spcAft>
              <a:buClr>
                <a:srgbClr val="000000"/>
              </a:buClr>
              <a:buSzPct val="100000"/>
              <a:buFont typeface="Times New Roman" panose="02020603050405020304" pitchFamily="18" charset="0"/>
              <a:defRPr sz="2475">
                <a:solidFill>
                  <a:srgbClr val="000000"/>
                </a:solidFill>
                <a:latin typeface="Arial" panose="020B0604020202020204" pitchFamily="34" charset="0"/>
                <a:ea typeface="MS Gothic" panose="020B0609070205080204" pitchFamily="49" charset="-128"/>
              </a:defRPr>
            </a:lvl9pPr>
          </a:lstStyle>
          <a:p>
            <a:pPr marL="0" marR="0" lvl="0" indent="0" algn="ctr" defTabSz="257175" rtl="0" eaLnBrk="0" fontAlgn="base" latinLnBrk="0" hangingPunct="0">
              <a:lnSpc>
                <a:spcPct val="100000"/>
              </a:lnSpc>
              <a:spcBef>
                <a:spcPct val="0"/>
              </a:spcBef>
              <a:spcAft>
                <a:spcPct val="0"/>
              </a:spcAft>
              <a:buClr>
                <a:srgbClr val="000000"/>
              </a:buClr>
              <a:buSzPct val="100000"/>
              <a:buFont typeface="Times New Roman" panose="02020603050405020304" pitchFamily="18" charset="0"/>
              <a:buNone/>
              <a:tabLst/>
              <a:defRPr/>
            </a:pPr>
            <a:r>
              <a:rPr kumimoji="0" lang="en-US" sz="1400" b="1" i="0" u="none" strike="noStrike" kern="1200" cap="none" spc="0" normalizeH="0" baseline="0" noProof="0" dirty="0" smtClean="0">
                <a:ln>
                  <a:noFill/>
                </a:ln>
                <a:solidFill>
                  <a:srgbClr val="000000"/>
                </a:solidFill>
                <a:effectLst/>
                <a:uLnTx/>
                <a:uFillTx/>
                <a:latin typeface="Arial"/>
                <a:ea typeface="MS Gothic"/>
                <a:cs typeface="+mj-cs"/>
              </a:rPr>
              <a:t>Atlas</a:t>
            </a:r>
            <a:r>
              <a:rPr kumimoji="0" lang="en-US" sz="1400" b="0" i="0" u="none" strike="noStrike" kern="1200" cap="none" spc="0" normalizeH="0" baseline="0" noProof="0" dirty="0" smtClean="0">
                <a:ln>
                  <a:noFill/>
                </a:ln>
                <a:solidFill>
                  <a:srgbClr val="000000"/>
                </a:solidFill>
                <a:effectLst/>
                <a:uLnTx/>
                <a:uFillTx/>
                <a:latin typeface="Arial"/>
                <a:ea typeface="MS Gothic"/>
                <a:cs typeface="+mj-cs"/>
              </a:rPr>
              <a:t/>
            </a:r>
            <a:br>
              <a:rPr kumimoji="0" lang="en-US" sz="1400" b="0" i="0" u="none" strike="noStrike" kern="1200" cap="none" spc="0" normalizeH="0" baseline="0" noProof="0" dirty="0" smtClean="0">
                <a:ln>
                  <a:noFill/>
                </a:ln>
                <a:solidFill>
                  <a:srgbClr val="000000"/>
                </a:solidFill>
                <a:effectLst/>
                <a:uLnTx/>
                <a:uFillTx/>
                <a:latin typeface="Arial"/>
                <a:ea typeface="MS Gothic"/>
                <a:cs typeface="+mj-cs"/>
              </a:rPr>
            </a:br>
            <a:r>
              <a:rPr kumimoji="0" lang="en-US" sz="1400" b="0" i="0" u="none" strike="noStrike" kern="1200" cap="none" spc="0" normalizeH="0" baseline="0" noProof="0" dirty="0" smtClean="0">
                <a:ln>
                  <a:noFill/>
                </a:ln>
                <a:solidFill>
                  <a:srgbClr val="000000"/>
                </a:solidFill>
                <a:effectLst/>
                <a:uLnTx/>
                <a:uFillTx/>
                <a:latin typeface="Arial"/>
                <a:ea typeface="MS Gothic"/>
                <a:cs typeface="+mj-cs"/>
              </a:rPr>
              <a:t>Geolocation</a:t>
            </a:r>
            <a:endParaRPr kumimoji="0" lang="en-US" sz="1400" b="0" i="0" u="none" strike="noStrike" kern="1200" cap="none" spc="0" normalizeH="0" baseline="0" noProof="0" dirty="0">
              <a:ln>
                <a:noFill/>
              </a:ln>
              <a:solidFill>
                <a:srgbClr val="000000"/>
              </a:solidFill>
              <a:effectLst/>
              <a:uLnTx/>
              <a:uFillTx/>
              <a:latin typeface="Arial"/>
              <a:ea typeface="MS Gothic"/>
              <a:cs typeface="+mj-cs"/>
            </a:endParaRPr>
          </a:p>
        </p:txBody>
      </p:sp>
      <p:pic>
        <p:nvPicPr>
          <p:cNvPr id="3" name="Picture 2"/>
          <p:cNvPicPr>
            <a:picLocks noChangeAspect="1"/>
          </p:cNvPicPr>
          <p:nvPr/>
        </p:nvPicPr>
        <p:blipFill>
          <a:blip r:embed="rId5"/>
          <a:stretch>
            <a:fillRect/>
          </a:stretch>
        </p:blipFill>
        <p:spPr>
          <a:xfrm>
            <a:off x="5209287" y="1499547"/>
            <a:ext cx="1525761" cy="2034348"/>
          </a:xfrm>
          <a:prstGeom prst="rect">
            <a:avLst/>
          </a:prstGeom>
        </p:spPr>
      </p:pic>
      <p:sp>
        <p:nvSpPr>
          <p:cNvPr id="10" name="Title 1"/>
          <p:cNvSpPr txBox="1">
            <a:spLocks/>
          </p:cNvSpPr>
          <p:nvPr/>
        </p:nvSpPr>
        <p:spPr bwMode="auto">
          <a:xfrm>
            <a:off x="4699336" y="3795762"/>
            <a:ext cx="2492733" cy="57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ctr" anchorCtr="0" compatLnSpc="1">
            <a:prstTxWarp prst="textNoShape">
              <a:avLst/>
            </a:prstTxWarp>
          </a:bodyPr>
          <a:lstStyle>
            <a:lvl1pPr algn="ctr" defTabSz="257175" rtl="0" eaLnBrk="0" fontAlgn="base" hangingPunct="0">
              <a:spcBef>
                <a:spcPct val="0"/>
              </a:spcBef>
              <a:spcAft>
                <a:spcPct val="0"/>
              </a:spcAft>
              <a:buClr>
                <a:srgbClr val="000000"/>
              </a:buClr>
              <a:buSzPct val="100000"/>
              <a:buFont typeface="Times New Roman" panose="02020603050405020304" pitchFamily="18" charset="0"/>
              <a:defRPr sz="2475" kern="1200">
                <a:solidFill>
                  <a:srgbClr val="000000"/>
                </a:solidFill>
                <a:latin typeface="+mj-lt"/>
                <a:ea typeface="+mj-ea"/>
                <a:cs typeface="+mj-cs"/>
              </a:defRPr>
            </a:lvl1pPr>
            <a:lvl2pPr algn="ctr" defTabSz="257175" rtl="0" eaLnBrk="0" fontAlgn="base" hangingPunct="0">
              <a:spcBef>
                <a:spcPct val="0"/>
              </a:spcBef>
              <a:spcAft>
                <a:spcPct val="0"/>
              </a:spcAft>
              <a:buClr>
                <a:srgbClr val="000000"/>
              </a:buClr>
              <a:buSzPct val="100000"/>
              <a:buFont typeface="Times New Roman" panose="02020603050405020304" pitchFamily="18" charset="0"/>
              <a:defRPr sz="2475">
                <a:solidFill>
                  <a:srgbClr val="000000"/>
                </a:solidFill>
                <a:latin typeface="Arial" panose="020B0604020202020204" pitchFamily="34" charset="0"/>
                <a:ea typeface="MS Gothic" panose="020B0609070205080204" pitchFamily="49" charset="-128"/>
              </a:defRPr>
            </a:lvl2pPr>
            <a:lvl3pPr algn="ctr" defTabSz="257175" rtl="0" eaLnBrk="0" fontAlgn="base" hangingPunct="0">
              <a:spcBef>
                <a:spcPct val="0"/>
              </a:spcBef>
              <a:spcAft>
                <a:spcPct val="0"/>
              </a:spcAft>
              <a:buClr>
                <a:srgbClr val="000000"/>
              </a:buClr>
              <a:buSzPct val="100000"/>
              <a:buFont typeface="Times New Roman" panose="02020603050405020304" pitchFamily="18" charset="0"/>
              <a:defRPr sz="2475">
                <a:solidFill>
                  <a:srgbClr val="000000"/>
                </a:solidFill>
                <a:latin typeface="Arial" panose="020B0604020202020204" pitchFamily="34" charset="0"/>
                <a:ea typeface="MS Gothic" panose="020B0609070205080204" pitchFamily="49" charset="-128"/>
              </a:defRPr>
            </a:lvl3pPr>
            <a:lvl4pPr algn="ctr" defTabSz="257175" rtl="0" eaLnBrk="0" fontAlgn="base" hangingPunct="0">
              <a:spcBef>
                <a:spcPct val="0"/>
              </a:spcBef>
              <a:spcAft>
                <a:spcPct val="0"/>
              </a:spcAft>
              <a:buClr>
                <a:srgbClr val="000000"/>
              </a:buClr>
              <a:buSzPct val="100000"/>
              <a:buFont typeface="Times New Roman" panose="02020603050405020304" pitchFamily="18" charset="0"/>
              <a:defRPr sz="2475">
                <a:solidFill>
                  <a:srgbClr val="000000"/>
                </a:solidFill>
                <a:latin typeface="Arial" panose="020B0604020202020204" pitchFamily="34" charset="0"/>
                <a:ea typeface="MS Gothic" panose="020B0609070205080204" pitchFamily="49" charset="-128"/>
              </a:defRPr>
            </a:lvl4pPr>
            <a:lvl5pPr algn="ctr" defTabSz="257175" rtl="0" eaLnBrk="0" fontAlgn="base" hangingPunct="0">
              <a:spcBef>
                <a:spcPct val="0"/>
              </a:spcBef>
              <a:spcAft>
                <a:spcPct val="0"/>
              </a:spcAft>
              <a:buClr>
                <a:srgbClr val="000000"/>
              </a:buClr>
              <a:buSzPct val="100000"/>
              <a:buFont typeface="Times New Roman" panose="02020603050405020304" pitchFamily="18" charset="0"/>
              <a:defRPr sz="2475">
                <a:solidFill>
                  <a:srgbClr val="000000"/>
                </a:solidFill>
                <a:latin typeface="Arial" panose="020B0604020202020204" pitchFamily="34" charset="0"/>
                <a:ea typeface="MS Gothic" panose="020B0609070205080204" pitchFamily="49" charset="-128"/>
              </a:defRPr>
            </a:lvl5pPr>
            <a:lvl6pPr marL="1414463" indent="-128588" algn="ctr" defTabSz="257175" rtl="0" eaLnBrk="0" fontAlgn="base" hangingPunct="0">
              <a:spcBef>
                <a:spcPct val="0"/>
              </a:spcBef>
              <a:spcAft>
                <a:spcPct val="0"/>
              </a:spcAft>
              <a:buClr>
                <a:srgbClr val="000000"/>
              </a:buClr>
              <a:buSzPct val="100000"/>
              <a:buFont typeface="Times New Roman" panose="02020603050405020304" pitchFamily="18" charset="0"/>
              <a:defRPr sz="2475">
                <a:solidFill>
                  <a:srgbClr val="000000"/>
                </a:solidFill>
                <a:latin typeface="Arial" panose="020B0604020202020204" pitchFamily="34" charset="0"/>
                <a:ea typeface="MS Gothic" panose="020B0609070205080204" pitchFamily="49" charset="-128"/>
              </a:defRPr>
            </a:lvl6pPr>
            <a:lvl7pPr marL="1671638" indent="-128588" algn="ctr" defTabSz="257175" rtl="0" eaLnBrk="0" fontAlgn="base" hangingPunct="0">
              <a:spcBef>
                <a:spcPct val="0"/>
              </a:spcBef>
              <a:spcAft>
                <a:spcPct val="0"/>
              </a:spcAft>
              <a:buClr>
                <a:srgbClr val="000000"/>
              </a:buClr>
              <a:buSzPct val="100000"/>
              <a:buFont typeface="Times New Roman" panose="02020603050405020304" pitchFamily="18" charset="0"/>
              <a:defRPr sz="2475">
                <a:solidFill>
                  <a:srgbClr val="000000"/>
                </a:solidFill>
                <a:latin typeface="Arial" panose="020B0604020202020204" pitchFamily="34" charset="0"/>
                <a:ea typeface="MS Gothic" panose="020B0609070205080204" pitchFamily="49" charset="-128"/>
              </a:defRPr>
            </a:lvl7pPr>
            <a:lvl8pPr marL="1928813" indent="-128588" algn="ctr" defTabSz="257175" rtl="0" eaLnBrk="0" fontAlgn="base" hangingPunct="0">
              <a:spcBef>
                <a:spcPct val="0"/>
              </a:spcBef>
              <a:spcAft>
                <a:spcPct val="0"/>
              </a:spcAft>
              <a:buClr>
                <a:srgbClr val="000000"/>
              </a:buClr>
              <a:buSzPct val="100000"/>
              <a:buFont typeface="Times New Roman" panose="02020603050405020304" pitchFamily="18" charset="0"/>
              <a:defRPr sz="2475">
                <a:solidFill>
                  <a:srgbClr val="000000"/>
                </a:solidFill>
                <a:latin typeface="Arial" panose="020B0604020202020204" pitchFamily="34" charset="0"/>
                <a:ea typeface="MS Gothic" panose="020B0609070205080204" pitchFamily="49" charset="-128"/>
              </a:defRPr>
            </a:lvl8pPr>
            <a:lvl9pPr marL="2185988" indent="-128588" algn="ctr" defTabSz="257175" rtl="0" eaLnBrk="0" fontAlgn="base" hangingPunct="0">
              <a:spcBef>
                <a:spcPct val="0"/>
              </a:spcBef>
              <a:spcAft>
                <a:spcPct val="0"/>
              </a:spcAft>
              <a:buClr>
                <a:srgbClr val="000000"/>
              </a:buClr>
              <a:buSzPct val="100000"/>
              <a:buFont typeface="Times New Roman" panose="02020603050405020304" pitchFamily="18" charset="0"/>
              <a:defRPr sz="2475">
                <a:solidFill>
                  <a:srgbClr val="000000"/>
                </a:solidFill>
                <a:latin typeface="Arial" panose="020B0604020202020204" pitchFamily="34" charset="0"/>
                <a:ea typeface="MS Gothic" panose="020B0609070205080204" pitchFamily="49" charset="-128"/>
              </a:defRPr>
            </a:lvl9pPr>
          </a:lstStyle>
          <a:p>
            <a:pPr marL="0" marR="0" lvl="0" indent="0" algn="ctr" defTabSz="257175" rtl="0" eaLnBrk="0" fontAlgn="base" latinLnBrk="0" hangingPunct="0">
              <a:lnSpc>
                <a:spcPct val="100000"/>
              </a:lnSpc>
              <a:spcBef>
                <a:spcPct val="0"/>
              </a:spcBef>
              <a:spcAft>
                <a:spcPct val="0"/>
              </a:spcAft>
              <a:buClr>
                <a:srgbClr val="000000"/>
              </a:buClr>
              <a:buSzPct val="100000"/>
              <a:buFont typeface="Times New Roman" panose="02020603050405020304" pitchFamily="18" charset="0"/>
              <a:buNone/>
              <a:tabLst/>
              <a:defRPr/>
            </a:pPr>
            <a:r>
              <a:rPr kumimoji="0" lang="en-US" sz="1400" b="1" i="0" u="none" strike="noStrike" kern="1200" cap="none" spc="0" normalizeH="0" baseline="0" noProof="0" dirty="0" smtClean="0">
                <a:ln>
                  <a:noFill/>
                </a:ln>
                <a:solidFill>
                  <a:srgbClr val="000000"/>
                </a:solidFill>
                <a:effectLst/>
                <a:uLnTx/>
                <a:uFillTx/>
                <a:latin typeface="Arial"/>
                <a:ea typeface="MS Gothic"/>
                <a:cs typeface="+mj-cs"/>
              </a:rPr>
              <a:t>Pandora</a:t>
            </a:r>
            <a:r>
              <a:rPr kumimoji="0" lang="en-US" sz="1400" b="0" i="0" u="none" strike="noStrike" kern="1200" cap="none" spc="0" normalizeH="0" baseline="0" noProof="0" dirty="0" smtClean="0">
                <a:ln>
                  <a:noFill/>
                </a:ln>
                <a:solidFill>
                  <a:srgbClr val="000000"/>
                </a:solidFill>
                <a:effectLst/>
                <a:uLnTx/>
                <a:uFillTx/>
                <a:latin typeface="Arial"/>
                <a:ea typeface="MS Gothic"/>
                <a:cs typeface="+mj-cs"/>
              </a:rPr>
              <a:t/>
            </a:r>
            <a:br>
              <a:rPr kumimoji="0" lang="en-US" sz="1400" b="0" i="0" u="none" strike="noStrike" kern="1200" cap="none" spc="0" normalizeH="0" baseline="0" noProof="0" dirty="0" smtClean="0">
                <a:ln>
                  <a:noFill/>
                </a:ln>
                <a:solidFill>
                  <a:srgbClr val="000000"/>
                </a:solidFill>
                <a:effectLst/>
                <a:uLnTx/>
                <a:uFillTx/>
                <a:latin typeface="Arial"/>
                <a:ea typeface="MS Gothic"/>
                <a:cs typeface="+mj-cs"/>
              </a:rPr>
            </a:br>
            <a:r>
              <a:rPr kumimoji="0" lang="en-US" sz="1400" b="0" i="0" u="none" strike="noStrike" kern="1200" cap="none" spc="0" normalizeH="0" baseline="0" noProof="0" dirty="0" smtClean="0">
                <a:ln>
                  <a:noFill/>
                </a:ln>
                <a:solidFill>
                  <a:srgbClr val="000000"/>
                </a:solidFill>
                <a:effectLst/>
                <a:uLnTx/>
                <a:uFillTx/>
                <a:latin typeface="Arial"/>
                <a:ea typeface="MS Gothic"/>
                <a:cs typeface="+mj-cs"/>
              </a:rPr>
              <a:t>SSH botnet classifier</a:t>
            </a:r>
            <a:endParaRPr kumimoji="0" lang="en-US" sz="1400" b="0" i="0" u="none" strike="noStrike" kern="1200" cap="none" spc="0" normalizeH="0" baseline="0" noProof="0" dirty="0">
              <a:ln>
                <a:noFill/>
              </a:ln>
              <a:solidFill>
                <a:srgbClr val="000000"/>
              </a:solidFill>
              <a:effectLst/>
              <a:uLnTx/>
              <a:uFillTx/>
              <a:latin typeface="Arial"/>
              <a:ea typeface="MS Gothic"/>
              <a:cs typeface="+mj-cs"/>
            </a:endParaRPr>
          </a:p>
        </p:txBody>
      </p:sp>
      <p:sp>
        <p:nvSpPr>
          <p:cNvPr id="13" name="Shape 145"/>
          <p:cNvSpPr txBox="1">
            <a:spLocks/>
          </p:cNvSpPr>
          <p:nvPr/>
        </p:nvSpPr>
        <p:spPr>
          <a:xfrm>
            <a:off x="38659" y="4621485"/>
            <a:ext cx="9144000" cy="675991"/>
          </a:xfrm>
          <a:prstGeom prst="rect">
            <a:avLst/>
          </a:prstGeom>
        </p:spPr>
        <p:txBody>
          <a:bodyPr vert="horz" wrap="square" lIns="68569" tIns="68569" rIns="68569" bIns="68569" numCol="1" anchor="t" anchorCtr="0" compatLnSpc="1">
            <a:prstTxWarp prst="textNoShape">
              <a:avLst/>
            </a:prstTxWarp>
            <a:noAutofit/>
          </a:bodyPr>
          <a:lstStyle>
            <a:lvl1pPr marL="257175" indent="-257175"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1pPr>
            <a:lvl2pPr marL="557213" indent="-214313" algn="l" rtl="0" eaLnBrk="0" fontAlgn="base" hangingPunct="0">
              <a:spcBef>
                <a:spcPct val="20000"/>
              </a:spcBef>
              <a:spcAft>
                <a:spcPct val="0"/>
              </a:spcAft>
              <a:buFont typeface="Arial" panose="020B0604020202020204" pitchFamily="34" charset="0"/>
              <a:buChar char="–"/>
              <a:defRPr sz="2100" kern="1200">
                <a:solidFill>
                  <a:schemeClr val="tx1"/>
                </a:solidFill>
                <a:latin typeface="+mn-lt"/>
                <a:ea typeface="+mn-ea"/>
                <a:cs typeface="+mn-cs"/>
              </a:defRPr>
            </a:lvl2pPr>
            <a:lvl3pPr marL="857250" indent="-17145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3pPr>
            <a:lvl4pPr marL="1200150" indent="-171450" algn="l" rtl="0" eaLnBrk="0" fontAlgn="base" hangingPunct="0">
              <a:spcBef>
                <a:spcPct val="20000"/>
              </a:spcBef>
              <a:spcAft>
                <a:spcPct val="0"/>
              </a:spcAft>
              <a:buFont typeface="Arial" panose="020B0604020202020204" pitchFamily="34" charset="0"/>
              <a:buChar char="–"/>
              <a:defRPr sz="1500" kern="1200">
                <a:solidFill>
                  <a:schemeClr val="tx1"/>
                </a:solidFill>
                <a:latin typeface="+mn-lt"/>
                <a:ea typeface="+mn-ea"/>
                <a:cs typeface="+mn-cs"/>
              </a:defRPr>
            </a:lvl4pPr>
            <a:lvl5pPr marL="1543050" indent="-171450" algn="l" rtl="0" eaLnBrk="0" fontAlgn="base" hangingPunct="0">
              <a:spcBef>
                <a:spcPct val="20000"/>
              </a:spcBef>
              <a:spcAft>
                <a:spcPct val="0"/>
              </a:spcAft>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defTabSz="914400">
              <a:spcBef>
                <a:spcPts val="0"/>
              </a:spcBef>
              <a:buFont typeface="Arial" panose="020B0604020202020204" pitchFamily="34" charset="0"/>
              <a:buNone/>
            </a:pPr>
            <a:r>
              <a:rPr lang="en-US" sz="1600" dirty="0" smtClean="0"/>
              <a:t>A </a:t>
            </a:r>
            <a:r>
              <a:rPr lang="en-US" sz="1600" b="1" dirty="0" smtClean="0"/>
              <a:t>honeypot</a:t>
            </a:r>
            <a:r>
              <a:rPr lang="en-US" sz="1600" dirty="0" smtClean="0"/>
              <a:t> is… “a security resource whose value lies in being probed, attacked, or compromised.”</a:t>
            </a:r>
            <a:endParaRPr lang="en-US" sz="1600" baseline="30000" dirty="0"/>
          </a:p>
        </p:txBody>
      </p:sp>
    </p:spTree>
    <p:extLst>
      <p:ext uri="{BB962C8B-B14F-4D97-AF65-F5344CB8AC3E}">
        <p14:creationId xmlns:p14="http://schemas.microsoft.com/office/powerpoint/2010/main" val="422467619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2" name="Shape 152"/>
          <p:cNvSpPr txBox="1">
            <a:spLocks noGrp="1"/>
          </p:cNvSpPr>
          <p:nvPr>
            <p:ph type="title"/>
          </p:nvPr>
        </p:nvSpPr>
        <p:spPr>
          <a:xfrm>
            <a:off x="106528" y="429287"/>
            <a:ext cx="8079525" cy="1243575"/>
          </a:xfrm>
          <a:prstGeom prst="rect">
            <a:avLst/>
          </a:prstGeom>
        </p:spPr>
        <p:txBody>
          <a:bodyPr vert="horz" wrap="square" lIns="68569" tIns="68569" rIns="68569" bIns="68569" numCol="1" anchor="ctr" anchorCtr="0" compatLnSpc="1">
            <a:prstTxWarp prst="textNoShape">
              <a:avLst/>
            </a:prstTxWarp>
            <a:noAutofit/>
          </a:bodyPr>
          <a:lstStyle/>
          <a:p>
            <a:pPr>
              <a:lnSpc>
                <a:spcPct val="150000"/>
              </a:lnSpc>
              <a:spcBef>
                <a:spcPts val="0"/>
              </a:spcBef>
            </a:pPr>
            <a:r>
              <a:rPr lang="en-US" dirty="0" err="1"/>
              <a:t>Dolos</a:t>
            </a:r>
            <a:endParaRPr lang="en-US" dirty="0"/>
          </a:p>
        </p:txBody>
      </p:sp>
      <p:sp>
        <p:nvSpPr>
          <p:cNvPr id="154" name="Shape 154"/>
          <p:cNvSpPr txBox="1">
            <a:spLocks noGrp="1"/>
          </p:cNvSpPr>
          <p:nvPr>
            <p:ph type="body" idx="1"/>
          </p:nvPr>
        </p:nvSpPr>
        <p:spPr>
          <a:xfrm>
            <a:off x="-157942" y="1199414"/>
            <a:ext cx="9301942" cy="3486375"/>
          </a:xfrm>
          <a:prstGeom prst="rect">
            <a:avLst/>
          </a:prstGeom>
        </p:spPr>
        <p:txBody>
          <a:bodyPr vert="horz" wrap="square" lIns="68569" tIns="68569" rIns="68569" bIns="68569" numCol="1" anchor="t" anchorCtr="0" compatLnSpc="1">
            <a:prstTxWarp prst="textNoShape">
              <a:avLst/>
            </a:prstTxWarp>
            <a:noAutofit/>
          </a:bodyPr>
          <a:lstStyle/>
          <a:p>
            <a:pPr marL="257168" indent="-257168"/>
            <a:r>
              <a:rPr lang="en-US" sz="2100" dirty="0" err="1">
                <a:solidFill>
                  <a:srgbClr val="000000"/>
                </a:solidFill>
                <a:latin typeface="Calibri" panose="020F0502020204030204" pitchFamily="34" charset="0"/>
              </a:rPr>
              <a:t>Dolos</a:t>
            </a:r>
            <a:r>
              <a:rPr lang="en-US" sz="2100" dirty="0">
                <a:solidFill>
                  <a:srgbClr val="000000"/>
                </a:solidFill>
                <a:latin typeface="Calibri" panose="020F0502020204030204" pitchFamily="34" charset="0"/>
              </a:rPr>
              <a:t> was initially designed </a:t>
            </a:r>
            <a:r>
              <a:rPr lang="en-US" sz="2100" dirty="0" smtClean="0">
                <a:solidFill>
                  <a:srgbClr val="000000"/>
                </a:solidFill>
                <a:latin typeface="Calibri" panose="020F0502020204030204" pitchFamily="34" charset="0"/>
              </a:rPr>
              <a:t>to mimic an </a:t>
            </a:r>
            <a:r>
              <a:rPr lang="en-US" sz="2100" dirty="0">
                <a:solidFill>
                  <a:srgbClr val="000000"/>
                </a:solidFill>
                <a:latin typeface="Calibri" panose="020F0502020204030204" pitchFamily="34" charset="0"/>
              </a:rPr>
              <a:t>modified Open Daylight (ODL) </a:t>
            </a:r>
            <a:r>
              <a:rPr lang="en-US" sz="2100" dirty="0" smtClean="0">
                <a:solidFill>
                  <a:srgbClr val="000000"/>
                </a:solidFill>
                <a:latin typeface="Calibri" panose="020F0502020204030204" pitchFamily="34" charset="0"/>
              </a:rPr>
              <a:t>SDN controller </a:t>
            </a:r>
            <a:r>
              <a:rPr lang="en-US" sz="2100" dirty="0">
                <a:solidFill>
                  <a:srgbClr val="000000"/>
                </a:solidFill>
                <a:latin typeface="Calibri" panose="020F0502020204030204" pitchFamily="34" charset="0"/>
              </a:rPr>
              <a:t>that would </a:t>
            </a:r>
            <a:r>
              <a:rPr lang="en-US" sz="2100" dirty="0" smtClean="0">
                <a:solidFill>
                  <a:srgbClr val="000000"/>
                </a:solidFill>
                <a:latin typeface="Calibri" panose="020F0502020204030204" pitchFamily="34" charset="0"/>
              </a:rPr>
              <a:t>deny </a:t>
            </a:r>
            <a:r>
              <a:rPr lang="en-US" sz="2100" dirty="0">
                <a:solidFill>
                  <a:srgbClr val="000000"/>
                </a:solidFill>
                <a:latin typeface="Calibri" panose="020F0502020204030204" pitchFamily="34" charset="0"/>
              </a:rPr>
              <a:t>and log all attempts to </a:t>
            </a:r>
            <a:r>
              <a:rPr lang="en-US" sz="2100" dirty="0" smtClean="0">
                <a:solidFill>
                  <a:srgbClr val="000000"/>
                </a:solidFill>
                <a:latin typeface="Calibri" panose="020F0502020204030204" pitchFamily="34" charset="0"/>
              </a:rPr>
              <a:t>access </a:t>
            </a:r>
            <a:r>
              <a:rPr lang="en-US" sz="2100" dirty="0">
                <a:solidFill>
                  <a:srgbClr val="000000"/>
                </a:solidFill>
                <a:latin typeface="Calibri" panose="020F0502020204030204" pitchFamily="34" charset="0"/>
              </a:rPr>
              <a:t>the controller</a:t>
            </a:r>
          </a:p>
          <a:p>
            <a:pPr marL="557199" lvl="1" indent="-214308"/>
            <a:r>
              <a:rPr lang="en-US" dirty="0" smtClean="0">
                <a:solidFill>
                  <a:srgbClr val="000000"/>
                </a:solidFill>
                <a:latin typeface="Calibri" panose="020F0502020204030204" pitchFamily="34" charset="0"/>
              </a:rPr>
              <a:t>PHP</a:t>
            </a:r>
            <a:r>
              <a:rPr lang="en-US" dirty="0">
                <a:solidFill>
                  <a:srgbClr val="000000"/>
                </a:solidFill>
                <a:latin typeface="Calibri" panose="020F0502020204030204" pitchFamily="34" charset="0"/>
              </a:rPr>
              <a:t>, Apache </a:t>
            </a:r>
            <a:r>
              <a:rPr lang="en-US" dirty="0" smtClean="0">
                <a:solidFill>
                  <a:srgbClr val="000000"/>
                </a:solidFill>
                <a:latin typeface="Calibri" panose="020F0502020204030204" pitchFamily="34" charset="0"/>
              </a:rPr>
              <a:t>4.2.9; later ported to Python</a:t>
            </a:r>
            <a:endParaRPr lang="en-US" dirty="0">
              <a:solidFill>
                <a:srgbClr val="000000"/>
              </a:solidFill>
              <a:latin typeface="Calibri" panose="020F0502020204030204" pitchFamily="34" charset="0"/>
            </a:endParaRPr>
          </a:p>
          <a:p>
            <a:pPr marL="557199" lvl="1" indent="-214308"/>
            <a:r>
              <a:rPr lang="en-US" dirty="0">
                <a:solidFill>
                  <a:srgbClr val="000000"/>
                </a:solidFill>
                <a:latin typeface="Calibri" panose="020F0502020204030204" pitchFamily="34" charset="0"/>
              </a:rPr>
              <a:t>Collects data including: Source and Destination IP/Port Address, Time of Day, Attempted credentials, OS, </a:t>
            </a:r>
            <a:r>
              <a:rPr lang="en-US" dirty="0" smtClean="0">
                <a:solidFill>
                  <a:srgbClr val="000000"/>
                </a:solidFill>
                <a:latin typeface="Calibri" panose="020F0502020204030204" pitchFamily="34" charset="0"/>
              </a:rPr>
              <a:t>Browser</a:t>
            </a:r>
            <a:br>
              <a:rPr lang="en-US" dirty="0" smtClean="0">
                <a:solidFill>
                  <a:srgbClr val="000000"/>
                </a:solidFill>
                <a:latin typeface="Calibri" panose="020F0502020204030204" pitchFamily="34" charset="0"/>
              </a:rPr>
            </a:br>
            <a:endParaRPr lang="en-US" dirty="0" smtClean="0">
              <a:solidFill>
                <a:srgbClr val="000000"/>
              </a:solidFill>
              <a:latin typeface="Calibri" panose="020F0502020204030204" pitchFamily="34" charset="0"/>
            </a:endParaRPr>
          </a:p>
          <a:p>
            <a:pPr marL="557199" lvl="1" indent="-214308"/>
            <a:r>
              <a:rPr lang="en-US" sz="1400" dirty="0"/>
              <a:t>C. DeCusatis, “Fulfilling the potential of SDN”, invited presentation, “Majorca at MIT” conference, Cambridge, MA (July 27-30, 2015</a:t>
            </a:r>
            <a:r>
              <a:rPr lang="en-US" sz="1400" dirty="0" smtClean="0"/>
              <a:t>)</a:t>
            </a:r>
          </a:p>
          <a:p>
            <a:pPr marL="557199" lvl="1" indent="-214308"/>
            <a:r>
              <a:rPr lang="en-US" sz="1400" dirty="0"/>
              <a:t>G. Leaden, M. Zimmermann, C. DeCusatis, and A. </a:t>
            </a:r>
            <a:r>
              <a:rPr lang="en-US" sz="1400" dirty="0" err="1"/>
              <a:t>Labouseur</a:t>
            </a:r>
            <a:r>
              <a:rPr lang="en-US" sz="1400" dirty="0"/>
              <a:t>, “An API Honeypot for </a:t>
            </a:r>
            <a:r>
              <a:rPr lang="en-US" sz="1400" dirty="0" err="1"/>
              <a:t>DDoS</a:t>
            </a:r>
            <a:r>
              <a:rPr lang="en-US" sz="1400" dirty="0"/>
              <a:t> and XSS Analysis”, Proc. IEEE/MIT Undergraduate Research Technology Conference, Cambridge, MA (Nov. 3-5 2017</a:t>
            </a:r>
            <a:r>
              <a:rPr lang="en-US" sz="1400" dirty="0" smtClean="0"/>
              <a:t>)</a:t>
            </a:r>
          </a:p>
          <a:p>
            <a:pPr marL="557199" lvl="1" indent="-214308"/>
            <a:r>
              <a:rPr lang="en-US" sz="1400" dirty="0"/>
              <a:t>C. DeCusatis, A. </a:t>
            </a:r>
            <a:r>
              <a:rPr lang="en-US" sz="1400" dirty="0" err="1"/>
              <a:t>Labouseur</a:t>
            </a:r>
            <a:r>
              <a:rPr lang="en-US" sz="1400" dirty="0"/>
              <a:t>, T. </a:t>
            </a:r>
            <a:r>
              <a:rPr lang="en-US" sz="1400" dirty="0" err="1"/>
              <a:t>Famularo</a:t>
            </a:r>
            <a:r>
              <a:rPr lang="en-US" sz="1400" dirty="0"/>
              <a:t>, J. </a:t>
            </a:r>
            <a:r>
              <a:rPr lang="en-US" sz="1400" dirty="0" err="1"/>
              <a:t>Heiden</a:t>
            </a:r>
            <a:r>
              <a:rPr lang="en-US" sz="1400" dirty="0"/>
              <a:t>, G. Leaden, T. Magnusson, and M. Zimmermann, “An API Honeypot for </a:t>
            </a:r>
            <a:r>
              <a:rPr lang="en-US" sz="1400" dirty="0" err="1"/>
              <a:t>DDoS</a:t>
            </a:r>
            <a:r>
              <a:rPr lang="en-US" sz="1400" dirty="0"/>
              <a:t> and XSS Analysis”, Proc. IBM </a:t>
            </a:r>
            <a:r>
              <a:rPr lang="en-US" sz="1400" dirty="0" err="1"/>
              <a:t>TechConnect</a:t>
            </a:r>
            <a:r>
              <a:rPr lang="en-US" sz="1400" dirty="0"/>
              <a:t>, IBM </a:t>
            </a:r>
            <a:r>
              <a:rPr lang="en-US" sz="1400" dirty="0" err="1"/>
              <a:t>Pougkeepsie</a:t>
            </a:r>
            <a:r>
              <a:rPr lang="en-US" sz="1400" dirty="0"/>
              <a:t>/Yorktown Heights, NY (September 28, 2017</a:t>
            </a:r>
            <a:r>
              <a:rPr lang="en-US" sz="1400" dirty="0" smtClean="0"/>
              <a:t>)</a:t>
            </a:r>
          </a:p>
        </p:txBody>
      </p:sp>
    </p:spTree>
    <p:extLst>
      <p:ext uri="{BB962C8B-B14F-4D97-AF65-F5344CB8AC3E}">
        <p14:creationId xmlns:p14="http://schemas.microsoft.com/office/powerpoint/2010/main" val="110498879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2" name="Shape 152"/>
          <p:cNvSpPr txBox="1">
            <a:spLocks noGrp="1"/>
          </p:cNvSpPr>
          <p:nvPr>
            <p:ph type="title"/>
          </p:nvPr>
        </p:nvSpPr>
        <p:spPr>
          <a:xfrm>
            <a:off x="197968" y="322889"/>
            <a:ext cx="8946032" cy="1243575"/>
          </a:xfrm>
          <a:prstGeom prst="rect">
            <a:avLst/>
          </a:prstGeom>
        </p:spPr>
        <p:txBody>
          <a:bodyPr vert="horz" wrap="square" lIns="68569" tIns="68569" rIns="68569" bIns="68569" numCol="1" anchor="ctr" anchorCtr="0" compatLnSpc="1">
            <a:prstTxWarp prst="textNoShape">
              <a:avLst/>
            </a:prstTxWarp>
            <a:noAutofit/>
          </a:bodyPr>
          <a:lstStyle/>
          <a:p>
            <a:pPr>
              <a:lnSpc>
                <a:spcPct val="150000"/>
              </a:lnSpc>
              <a:spcBef>
                <a:spcPts val="0"/>
              </a:spcBef>
            </a:pPr>
            <a:r>
              <a:rPr lang="en-US" dirty="0" err="1" smtClean="0"/>
              <a:t>Dolos</a:t>
            </a:r>
            <a:r>
              <a:rPr lang="en-US" dirty="0" smtClean="0"/>
              <a:t> vs. ODL Fingerprinting</a:t>
            </a:r>
            <a:r>
              <a:rPr lang="en-US" dirty="0"/>
              <a:t> </a:t>
            </a:r>
            <a:r>
              <a:rPr lang="en-US" dirty="0" smtClean="0"/>
              <a:t>&amp; Performance</a:t>
            </a:r>
            <a:endParaRPr lang="en-US" dirty="0"/>
          </a:p>
        </p:txBody>
      </p:sp>
      <p:grpSp>
        <p:nvGrpSpPr>
          <p:cNvPr id="5" name="Group 4"/>
          <p:cNvGrpSpPr/>
          <p:nvPr/>
        </p:nvGrpSpPr>
        <p:grpSpPr>
          <a:xfrm>
            <a:off x="69730" y="1271005"/>
            <a:ext cx="4363612" cy="2658255"/>
            <a:chOff x="172160" y="670"/>
            <a:chExt cx="2741492" cy="1509205"/>
          </a:xfrm>
        </p:grpSpPr>
        <p:sp>
          <p:nvSpPr>
            <p:cNvPr id="6" name="TextBox 3"/>
            <p:cNvSpPr txBox="1"/>
            <p:nvPr/>
          </p:nvSpPr>
          <p:spPr>
            <a:xfrm rot="16200000">
              <a:off x="63686" y="270595"/>
              <a:ext cx="314477" cy="94323"/>
            </a:xfrm>
            <a:prstGeom prst="rect">
              <a:avLst/>
            </a:prstGeom>
            <a:noFill/>
          </p:spPr>
          <p:txBody>
            <a:bodyPr wrap="none" rtlCol="0">
              <a:spAutoFit/>
            </a:bodyPr>
            <a:lstStyle/>
            <a:p>
              <a:pPr>
                <a:spcBef>
                  <a:spcPts val="0"/>
                </a:spcBef>
                <a:spcAft>
                  <a:spcPts val="0"/>
                </a:spcAft>
              </a:pPr>
              <a:r>
                <a:rPr lang="en-US" sz="525" dirty="0">
                  <a:solidFill>
                    <a:srgbClr val="000000"/>
                  </a:solidFill>
                  <a:latin typeface="Arial" panose="020B0604020202020204" pitchFamily="34" charset="0"/>
                  <a:ea typeface="MS PGothic" panose="020B0600070205080204" pitchFamily="34" charset="-128"/>
                  <a:cs typeface="MS PGothic" panose="020B0600070205080204" pitchFamily="34" charset="-128"/>
                </a:rPr>
                <a:t>Lines of code (%)</a:t>
              </a:r>
              <a:endParaRPr lang="en-US" sz="900" dirty="0">
                <a:latin typeface="Times New Roman" panose="02020603050405020304" pitchFamily="18" charset="0"/>
                <a:ea typeface="Times New Roman" panose="02020603050405020304" pitchFamily="18" charset="0"/>
              </a:endParaRPr>
            </a:p>
          </p:txBody>
        </p:sp>
        <p:pic>
          <p:nvPicPr>
            <p:cNvPr id="7" name="Picture 6"/>
            <p:cNvPicPr>
              <a:picLocks noChangeAspect="1"/>
            </p:cNvPicPr>
            <p:nvPr/>
          </p:nvPicPr>
          <p:blipFill>
            <a:blip r:embed="rId3"/>
            <a:stretch>
              <a:fillRect/>
            </a:stretch>
          </p:blipFill>
          <p:spPr>
            <a:xfrm>
              <a:off x="172160" y="670"/>
              <a:ext cx="2741492" cy="1509205"/>
            </a:xfrm>
            <a:prstGeom prst="rect">
              <a:avLst/>
            </a:prstGeom>
          </p:spPr>
        </p:pic>
      </p:grpSp>
      <p:sp>
        <p:nvSpPr>
          <p:cNvPr id="8" name="Shape 154"/>
          <p:cNvSpPr txBox="1">
            <a:spLocks/>
          </p:cNvSpPr>
          <p:nvPr/>
        </p:nvSpPr>
        <p:spPr bwMode="auto">
          <a:xfrm>
            <a:off x="0" y="3882508"/>
            <a:ext cx="4433342" cy="5532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69" tIns="68569" rIns="68569" bIns="68569" numCol="1" anchor="t" anchorCtr="0" compatLnSpc="1">
            <a:prstTxWarp prst="textNoShape">
              <a:avLst/>
            </a:prstTxWarp>
            <a:noAutofit/>
          </a:bodyPr>
          <a:lstStyle>
            <a:lvl1pPr marL="257175" indent="-257175"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1pPr>
            <a:lvl2pPr marL="557213" indent="-214313" algn="l" rtl="0" eaLnBrk="0" fontAlgn="base" hangingPunct="0">
              <a:spcBef>
                <a:spcPct val="20000"/>
              </a:spcBef>
              <a:spcAft>
                <a:spcPct val="0"/>
              </a:spcAft>
              <a:buFont typeface="Arial" panose="020B0604020202020204" pitchFamily="34" charset="0"/>
              <a:buChar char="–"/>
              <a:defRPr sz="2100" kern="1200">
                <a:solidFill>
                  <a:schemeClr val="tx1"/>
                </a:solidFill>
                <a:latin typeface="+mn-lt"/>
                <a:ea typeface="+mn-ea"/>
                <a:cs typeface="+mn-cs"/>
              </a:defRPr>
            </a:lvl2pPr>
            <a:lvl3pPr marL="857250" indent="-17145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3pPr>
            <a:lvl4pPr marL="1200150" indent="-171450" algn="l" rtl="0" eaLnBrk="0" fontAlgn="base" hangingPunct="0">
              <a:spcBef>
                <a:spcPct val="20000"/>
              </a:spcBef>
              <a:spcAft>
                <a:spcPct val="0"/>
              </a:spcAft>
              <a:buFont typeface="Arial" panose="020B0604020202020204" pitchFamily="34" charset="0"/>
              <a:buChar char="–"/>
              <a:defRPr sz="1500" kern="1200">
                <a:solidFill>
                  <a:schemeClr val="tx1"/>
                </a:solidFill>
                <a:latin typeface="+mn-lt"/>
                <a:ea typeface="+mn-ea"/>
                <a:cs typeface="+mn-cs"/>
              </a:defRPr>
            </a:lvl4pPr>
            <a:lvl5pPr marL="1543050" indent="-171450" algn="l" rtl="0" eaLnBrk="0" fontAlgn="base" hangingPunct="0">
              <a:spcBef>
                <a:spcPct val="20000"/>
              </a:spcBef>
              <a:spcAft>
                <a:spcPct val="0"/>
              </a:spcAft>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defTabSz="914400">
              <a:buFont typeface="Arial" panose="020B0604020202020204" pitchFamily="34" charset="0"/>
              <a:buNone/>
            </a:pPr>
            <a:r>
              <a:rPr lang="en-US" sz="1400" dirty="0" smtClean="0">
                <a:solidFill>
                  <a:srgbClr val="000000"/>
                </a:solidFill>
                <a:latin typeface="Calibri" panose="020F0502020204030204" pitchFamily="34" charset="0"/>
              </a:rPr>
              <a:t>Percentage lines of code which are the same (Blue) </a:t>
            </a:r>
            <a:br>
              <a:rPr lang="en-US" sz="1400" dirty="0" smtClean="0">
                <a:solidFill>
                  <a:srgbClr val="000000"/>
                </a:solidFill>
                <a:latin typeface="Calibri" panose="020F0502020204030204" pitchFamily="34" charset="0"/>
              </a:rPr>
            </a:br>
            <a:r>
              <a:rPr lang="en-US" sz="1400" dirty="0" smtClean="0">
                <a:solidFill>
                  <a:srgbClr val="000000"/>
                </a:solidFill>
                <a:latin typeface="Calibri" panose="020F0502020204030204" pitchFamily="34" charset="0"/>
              </a:rPr>
              <a:t>and different (Orange) using different scanning tools</a:t>
            </a:r>
            <a:endParaRPr lang="en-US" sz="1400" dirty="0">
              <a:solidFill>
                <a:srgbClr val="000000"/>
              </a:solidFill>
              <a:latin typeface="Calibri" panose="020F0502020204030204" pitchFamily="34" charset="0"/>
            </a:endParaRPr>
          </a:p>
        </p:txBody>
      </p:sp>
      <p:pic>
        <p:nvPicPr>
          <p:cNvPr id="9" name="Picture 8"/>
          <p:cNvPicPr/>
          <p:nvPr/>
        </p:nvPicPr>
        <p:blipFill>
          <a:blip r:embed="rId4"/>
          <a:stretch>
            <a:fillRect/>
          </a:stretch>
        </p:blipFill>
        <p:spPr>
          <a:xfrm>
            <a:off x="4827698" y="1452185"/>
            <a:ext cx="3921945" cy="2411011"/>
          </a:xfrm>
          <a:prstGeom prst="rect">
            <a:avLst/>
          </a:prstGeom>
        </p:spPr>
      </p:pic>
      <p:sp>
        <p:nvSpPr>
          <p:cNvPr id="10" name="Shape 154"/>
          <p:cNvSpPr txBox="1">
            <a:spLocks/>
          </p:cNvSpPr>
          <p:nvPr/>
        </p:nvSpPr>
        <p:spPr bwMode="auto">
          <a:xfrm>
            <a:off x="4716968" y="3881571"/>
            <a:ext cx="4427032" cy="8474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69" tIns="68569" rIns="68569" bIns="68569" numCol="1" anchor="t" anchorCtr="0" compatLnSpc="1">
            <a:prstTxWarp prst="textNoShape">
              <a:avLst/>
            </a:prstTxWarp>
            <a:noAutofit/>
          </a:bodyPr>
          <a:lstStyle>
            <a:lvl1pPr marL="257175" indent="-257175"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1pPr>
            <a:lvl2pPr marL="557213" indent="-214313" algn="l" rtl="0" eaLnBrk="0" fontAlgn="base" hangingPunct="0">
              <a:spcBef>
                <a:spcPct val="20000"/>
              </a:spcBef>
              <a:spcAft>
                <a:spcPct val="0"/>
              </a:spcAft>
              <a:buFont typeface="Arial" panose="020B0604020202020204" pitchFamily="34" charset="0"/>
              <a:buChar char="–"/>
              <a:defRPr sz="2100" kern="1200">
                <a:solidFill>
                  <a:schemeClr val="tx1"/>
                </a:solidFill>
                <a:latin typeface="+mn-lt"/>
                <a:ea typeface="+mn-ea"/>
                <a:cs typeface="+mn-cs"/>
              </a:defRPr>
            </a:lvl2pPr>
            <a:lvl3pPr marL="857250" indent="-17145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3pPr>
            <a:lvl4pPr marL="1200150" indent="-171450" algn="l" rtl="0" eaLnBrk="0" fontAlgn="base" hangingPunct="0">
              <a:spcBef>
                <a:spcPct val="20000"/>
              </a:spcBef>
              <a:spcAft>
                <a:spcPct val="0"/>
              </a:spcAft>
              <a:buFont typeface="Arial" panose="020B0604020202020204" pitchFamily="34" charset="0"/>
              <a:buChar char="–"/>
              <a:defRPr sz="1500" kern="1200">
                <a:solidFill>
                  <a:schemeClr val="tx1"/>
                </a:solidFill>
                <a:latin typeface="+mn-lt"/>
                <a:ea typeface="+mn-ea"/>
                <a:cs typeface="+mn-cs"/>
              </a:defRPr>
            </a:lvl4pPr>
            <a:lvl5pPr marL="1543050" indent="-171450" algn="l" rtl="0" eaLnBrk="0" fontAlgn="base" hangingPunct="0">
              <a:spcBef>
                <a:spcPct val="20000"/>
              </a:spcBef>
              <a:spcAft>
                <a:spcPct val="0"/>
              </a:spcAft>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defTabSz="914400">
              <a:buFont typeface="Arial" panose="020B0604020202020204" pitchFamily="34" charset="0"/>
              <a:buNone/>
            </a:pPr>
            <a:r>
              <a:rPr lang="en-US" sz="1400" dirty="0" err="1" smtClean="0">
                <a:solidFill>
                  <a:srgbClr val="000000"/>
                </a:solidFill>
                <a:latin typeface="Calibri" panose="020F0502020204030204" pitchFamily="34" charset="0"/>
              </a:rPr>
              <a:t>Dolos</a:t>
            </a:r>
            <a:r>
              <a:rPr lang="en-US" sz="1400" dirty="0" smtClean="0">
                <a:solidFill>
                  <a:srgbClr val="000000"/>
                </a:solidFill>
                <a:latin typeface="Calibri" panose="020F0502020204030204" pitchFamily="34" charset="0"/>
              </a:rPr>
              <a:t> Apache server response time vs number of requests, </a:t>
            </a:r>
            <a:br>
              <a:rPr lang="en-US" sz="1400" dirty="0" smtClean="0">
                <a:solidFill>
                  <a:srgbClr val="000000"/>
                </a:solidFill>
                <a:latin typeface="Calibri" panose="020F0502020204030204" pitchFamily="34" charset="0"/>
              </a:rPr>
            </a:br>
            <a:r>
              <a:rPr lang="en-US" sz="1400" dirty="0" smtClean="0">
                <a:solidFill>
                  <a:srgbClr val="000000"/>
                </a:solidFill>
                <a:latin typeface="Calibri" panose="020F0502020204030204" pitchFamily="34" charset="0"/>
              </a:rPr>
              <a:t>for different number of concurrent requests</a:t>
            </a:r>
          </a:p>
        </p:txBody>
      </p:sp>
      <p:sp>
        <p:nvSpPr>
          <p:cNvPr id="11" name="Shape 154"/>
          <p:cNvSpPr txBox="1">
            <a:spLocks/>
          </p:cNvSpPr>
          <p:nvPr/>
        </p:nvSpPr>
        <p:spPr bwMode="auto">
          <a:xfrm>
            <a:off x="326775" y="4405902"/>
            <a:ext cx="8065350" cy="6526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69" tIns="68569" rIns="68569" bIns="68569" numCol="1" anchor="t" anchorCtr="0" compatLnSpc="1">
            <a:prstTxWarp prst="textNoShape">
              <a:avLst/>
            </a:prstTxWarp>
            <a:noAutofit/>
          </a:bodyPr>
          <a:lstStyle>
            <a:lvl1pPr marL="257175" indent="-257175"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1pPr>
            <a:lvl2pPr marL="557213" indent="-214313" algn="l" rtl="0" eaLnBrk="0" fontAlgn="base" hangingPunct="0">
              <a:spcBef>
                <a:spcPct val="20000"/>
              </a:spcBef>
              <a:spcAft>
                <a:spcPct val="0"/>
              </a:spcAft>
              <a:buFont typeface="Arial" panose="020B0604020202020204" pitchFamily="34" charset="0"/>
              <a:buChar char="–"/>
              <a:defRPr sz="2100" kern="1200">
                <a:solidFill>
                  <a:schemeClr val="tx1"/>
                </a:solidFill>
                <a:latin typeface="+mn-lt"/>
                <a:ea typeface="+mn-ea"/>
                <a:cs typeface="+mn-cs"/>
              </a:defRPr>
            </a:lvl2pPr>
            <a:lvl3pPr marL="857250" indent="-17145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3pPr>
            <a:lvl4pPr marL="1200150" indent="-171450" algn="l" rtl="0" eaLnBrk="0" fontAlgn="base" hangingPunct="0">
              <a:spcBef>
                <a:spcPct val="20000"/>
              </a:spcBef>
              <a:spcAft>
                <a:spcPct val="0"/>
              </a:spcAft>
              <a:buFont typeface="Arial" panose="020B0604020202020204" pitchFamily="34" charset="0"/>
              <a:buChar char="–"/>
              <a:defRPr sz="1500" kern="1200">
                <a:solidFill>
                  <a:schemeClr val="tx1"/>
                </a:solidFill>
                <a:latin typeface="+mn-lt"/>
                <a:ea typeface="+mn-ea"/>
                <a:cs typeface="+mn-cs"/>
              </a:defRPr>
            </a:lvl4pPr>
            <a:lvl5pPr marL="1543050" indent="-171450" algn="l" rtl="0" eaLnBrk="0" fontAlgn="base" hangingPunct="0">
              <a:spcBef>
                <a:spcPct val="20000"/>
              </a:spcBef>
              <a:spcAft>
                <a:spcPct val="0"/>
              </a:spcAft>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defTabSz="914400">
              <a:buFont typeface="Arial" panose="020B0604020202020204" pitchFamily="34" charset="0"/>
              <a:buNone/>
            </a:pPr>
            <a:r>
              <a:rPr lang="en-US" sz="1100" dirty="0" smtClean="0"/>
              <a:t>C. DeCusatis, A. </a:t>
            </a:r>
            <a:r>
              <a:rPr lang="en-US" sz="1100" dirty="0" err="1" smtClean="0"/>
              <a:t>Labouseur</a:t>
            </a:r>
            <a:r>
              <a:rPr lang="en-US" sz="1100" dirty="0" smtClean="0"/>
              <a:t>, T. </a:t>
            </a:r>
            <a:r>
              <a:rPr lang="en-US" sz="1100" dirty="0" err="1" smtClean="0"/>
              <a:t>Famularo</a:t>
            </a:r>
            <a:r>
              <a:rPr lang="en-US" sz="1100" dirty="0" smtClean="0"/>
              <a:t>, J. </a:t>
            </a:r>
            <a:r>
              <a:rPr lang="en-US" sz="1100" dirty="0" err="1" smtClean="0"/>
              <a:t>Heiden</a:t>
            </a:r>
            <a:r>
              <a:rPr lang="en-US" sz="1100" dirty="0" smtClean="0"/>
              <a:t>, G. Leaden, T. Magnusson, and M. Zimmermann, “An API Honeypot for </a:t>
            </a:r>
            <a:r>
              <a:rPr lang="en-US" sz="1100" dirty="0" err="1" smtClean="0"/>
              <a:t>DDoS</a:t>
            </a:r>
            <a:r>
              <a:rPr lang="en-US" sz="1100" dirty="0" smtClean="0"/>
              <a:t> and XSS Analysis”, Proc. NYIT 7</a:t>
            </a:r>
            <a:r>
              <a:rPr lang="en-US" sz="1100" baseline="30000" dirty="0" smtClean="0"/>
              <a:t>th</a:t>
            </a:r>
            <a:r>
              <a:rPr lang="en-US" sz="1100" dirty="0" smtClean="0"/>
              <a:t> Annual Cybersecurity Conference, New York, NY; Best Undergraduate Research Paper Award (Sept. 23, 2017) </a:t>
            </a:r>
            <a:r>
              <a:rPr lang="en-US" sz="1100" u="sng" dirty="0" smtClean="0">
                <a:hlinkClick r:id="rId5"/>
              </a:rPr>
              <a:t>http://www.nyit.edu/events/annual_cybersecurity_conference</a:t>
            </a:r>
            <a:r>
              <a:rPr lang="en-US" sz="1100" dirty="0" smtClean="0"/>
              <a:t> (last accessed September 2017)</a:t>
            </a:r>
            <a:endParaRPr lang="en-US" sz="1100" dirty="0" smtClean="0">
              <a:solidFill>
                <a:srgbClr val="000000"/>
              </a:solidFill>
              <a:latin typeface="Calibri" panose="020F0502020204030204" pitchFamily="34" charset="0"/>
            </a:endParaRPr>
          </a:p>
          <a:p>
            <a:pPr marL="0" indent="0" defTabSz="914400">
              <a:buFont typeface="Arial" panose="020B0604020202020204" pitchFamily="34" charset="0"/>
              <a:buNone/>
            </a:pPr>
            <a:endParaRPr lang="en-US" sz="2100" dirty="0">
              <a:solidFill>
                <a:srgbClr val="000000"/>
              </a:solidFill>
              <a:latin typeface="Calibri" panose="020F0502020204030204" pitchFamily="34" charset="0"/>
            </a:endParaRPr>
          </a:p>
        </p:txBody>
      </p:sp>
    </p:spTree>
    <p:extLst>
      <p:ext uri="{BB962C8B-B14F-4D97-AF65-F5344CB8AC3E}">
        <p14:creationId xmlns:p14="http://schemas.microsoft.com/office/powerpoint/2010/main" val="353295777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marL="0" marR="0" lvl="0" indent="0" algn="r" defTabSz="685800" rtl="0" eaLnBrk="1" fontAlgn="base" latinLnBrk="0" hangingPunct="1">
              <a:lnSpc>
                <a:spcPct val="100000"/>
              </a:lnSpc>
              <a:spcBef>
                <a:spcPct val="0"/>
              </a:spcBef>
              <a:spcAft>
                <a:spcPct val="0"/>
              </a:spcAft>
              <a:buClrTx/>
              <a:buSzTx/>
              <a:buFontTx/>
              <a:buNone/>
              <a:tabLst/>
              <a:defRPr/>
            </a:pPr>
            <a:endParaRPr kumimoji="0" lang="en-US" altLang="en-US" sz="825" b="0" i="0" u="none" strike="noStrike" kern="1200" cap="none" spc="0" normalizeH="0" baseline="0" noProof="0" smtClean="0">
              <a:ln>
                <a:noFill/>
              </a:ln>
              <a:solidFill>
                <a:srgbClr val="FFFFFF"/>
              </a:solidFill>
              <a:effectLst/>
              <a:uLnTx/>
              <a:uFillTx/>
              <a:latin typeface="Arial" pitchFamily="34" charset="0"/>
              <a:ea typeface="MS PGothic" panose="020B0600070205080204" pitchFamily="34" charset="-128"/>
              <a:cs typeface="Arial" panose="020B0604020202020204" pitchFamily="34" charset="0"/>
            </a:endParaRPr>
          </a:p>
          <a:p>
            <a:pPr marL="0" marR="0" lvl="0" indent="0" algn="r" defTabSz="685800" rtl="0" eaLnBrk="1" fontAlgn="base" latinLnBrk="0" hangingPunct="1">
              <a:lnSpc>
                <a:spcPct val="100000"/>
              </a:lnSpc>
              <a:spcBef>
                <a:spcPct val="0"/>
              </a:spcBef>
              <a:spcAft>
                <a:spcPct val="0"/>
              </a:spcAft>
              <a:buClrTx/>
              <a:buSzTx/>
              <a:buFontTx/>
              <a:buNone/>
              <a:tabLst/>
              <a:defRPr/>
            </a:pPr>
            <a:fld id="{EBD0B3C9-8EB3-49C3-AA36-694BD555CFB7}" type="slidenum">
              <a:rPr kumimoji="0" lang="en-US" altLang="en-US" sz="825" b="0" i="0" u="none" strike="noStrike" kern="1200" cap="none" spc="0" normalizeH="0" baseline="0" noProof="0" smtClean="0">
                <a:ln>
                  <a:noFill/>
                </a:ln>
                <a:solidFill>
                  <a:srgbClr val="FFFFFF"/>
                </a:solidFill>
                <a:effectLst/>
                <a:uLnTx/>
                <a:uFillTx/>
                <a:latin typeface="Arial" pitchFamily="34" charset="0"/>
                <a:ea typeface="MS PGothic" panose="020B0600070205080204" pitchFamily="34" charset="-128"/>
                <a:cs typeface="Arial" panose="020B0604020202020204" pitchFamily="34" charset="0"/>
              </a:rPr>
              <a:pPr marL="0" marR="0" lvl="0" indent="0" algn="r" defTabSz="685800" rtl="0" eaLnBrk="1" fontAlgn="base" latinLnBrk="0" hangingPunct="1">
                <a:lnSpc>
                  <a:spcPct val="100000"/>
                </a:lnSpc>
                <a:spcBef>
                  <a:spcPct val="0"/>
                </a:spcBef>
                <a:spcAft>
                  <a:spcPct val="0"/>
                </a:spcAft>
                <a:buClrTx/>
                <a:buSzTx/>
                <a:buFontTx/>
                <a:buNone/>
                <a:tabLst/>
                <a:defRPr/>
              </a:pPr>
              <a:t>13</a:t>
            </a:fld>
            <a:endParaRPr kumimoji="0" lang="en-US" altLang="en-US" sz="825" b="0" i="0" u="none" strike="noStrike" kern="1200" cap="none" spc="0" normalizeH="0" baseline="0" noProof="0">
              <a:ln>
                <a:noFill/>
              </a:ln>
              <a:solidFill>
                <a:srgbClr val="FFFFFF"/>
              </a:solidFill>
              <a:effectLst/>
              <a:uLnTx/>
              <a:uFillTx/>
              <a:latin typeface="Arial" pitchFamily="34" charset="0"/>
              <a:ea typeface="MS PGothic" panose="020B0600070205080204" pitchFamily="34" charset="-128"/>
              <a:cs typeface="Arial" panose="020B0604020202020204" pitchFamily="34" charset="0"/>
            </a:endParaRPr>
          </a:p>
        </p:txBody>
      </p:sp>
      <p:pic>
        <p:nvPicPr>
          <p:cNvPr id="3" name="Picture 2"/>
          <p:cNvPicPr>
            <a:picLocks noChangeAspect="1"/>
          </p:cNvPicPr>
          <p:nvPr/>
        </p:nvPicPr>
        <p:blipFill>
          <a:blip r:embed="rId2"/>
          <a:stretch>
            <a:fillRect/>
          </a:stretch>
        </p:blipFill>
        <p:spPr>
          <a:xfrm>
            <a:off x="4365266" y="2534640"/>
            <a:ext cx="4681330" cy="2465985"/>
          </a:xfrm>
          <a:prstGeom prst="rect">
            <a:avLst/>
          </a:prstGeom>
        </p:spPr>
      </p:pic>
      <p:pic>
        <p:nvPicPr>
          <p:cNvPr id="4" name="Picture 3"/>
          <p:cNvPicPr>
            <a:picLocks noChangeAspect="1"/>
          </p:cNvPicPr>
          <p:nvPr/>
        </p:nvPicPr>
        <p:blipFill>
          <a:blip r:embed="rId3"/>
          <a:stretch>
            <a:fillRect/>
          </a:stretch>
        </p:blipFill>
        <p:spPr>
          <a:xfrm>
            <a:off x="4977515" y="798072"/>
            <a:ext cx="3625567" cy="1736568"/>
          </a:xfrm>
          <a:prstGeom prst="rect">
            <a:avLst/>
          </a:prstGeom>
        </p:spPr>
      </p:pic>
      <p:sp>
        <p:nvSpPr>
          <p:cNvPr id="6" name="Content Placeholder 2"/>
          <p:cNvSpPr txBox="1">
            <a:spLocks/>
          </p:cNvSpPr>
          <p:nvPr/>
        </p:nvSpPr>
        <p:spPr bwMode="auto">
          <a:xfrm>
            <a:off x="109330" y="892759"/>
            <a:ext cx="4158532" cy="349890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t" anchorCtr="0" compatLnSpc="1">
            <a:prstTxWarp prst="textNoShape">
              <a:avLst/>
            </a:prstTxWarp>
          </a:bodyPr>
          <a:lstStyle>
            <a:lvl1pPr marL="254000" indent="-254000" algn="l" defTabSz="342900" rtl="0" eaLnBrk="0" fontAlgn="base" hangingPunct="0">
              <a:spcBef>
                <a:spcPts val="600"/>
              </a:spcBef>
              <a:spcAft>
                <a:spcPct val="0"/>
              </a:spcAft>
              <a:buClr>
                <a:srgbClr val="000000"/>
              </a:buClr>
              <a:buSzPct val="100000"/>
              <a:buFont typeface="Arial" panose="020B0604020202020204" pitchFamily="34" charset="0"/>
              <a:buChar char="•"/>
              <a:defRPr sz="2400" kern="1200">
                <a:solidFill>
                  <a:srgbClr val="000000"/>
                </a:solidFill>
                <a:latin typeface="+mn-lt"/>
                <a:ea typeface="+mn-ea"/>
                <a:cs typeface="+mn-cs"/>
              </a:defRPr>
            </a:lvl1pPr>
            <a:lvl2pPr marL="554038" indent="-211138" algn="l" defTabSz="342900" rtl="0" eaLnBrk="0" fontAlgn="base" hangingPunct="0">
              <a:spcBef>
                <a:spcPts val="525"/>
              </a:spcBef>
              <a:spcAft>
                <a:spcPct val="0"/>
              </a:spcAft>
              <a:buClr>
                <a:srgbClr val="000000"/>
              </a:buClr>
              <a:buSzPct val="100000"/>
              <a:buFont typeface="Arial" panose="020B0604020202020204" pitchFamily="34" charset="0"/>
              <a:buChar char="–"/>
              <a:defRPr sz="2100" kern="1200">
                <a:solidFill>
                  <a:srgbClr val="000000"/>
                </a:solidFill>
                <a:latin typeface="+mn-lt"/>
                <a:ea typeface="+mn-ea"/>
                <a:cs typeface="+mn-cs"/>
              </a:defRPr>
            </a:lvl2pPr>
            <a:lvl3pPr marL="857250" indent="-171450" algn="l" defTabSz="342900" rtl="0" eaLnBrk="0" fontAlgn="base" hangingPunct="0">
              <a:spcBef>
                <a:spcPts val="450"/>
              </a:spcBef>
              <a:spcAft>
                <a:spcPct val="0"/>
              </a:spcAft>
              <a:buClr>
                <a:srgbClr val="000000"/>
              </a:buClr>
              <a:buSzPct val="100000"/>
              <a:buFont typeface="Arial" panose="020B0604020202020204" pitchFamily="34" charset="0"/>
              <a:buChar char="•"/>
              <a:defRPr kern="1200">
                <a:solidFill>
                  <a:srgbClr val="000000"/>
                </a:solidFill>
                <a:latin typeface="+mn-lt"/>
                <a:ea typeface="+mn-ea"/>
                <a:cs typeface="+mn-cs"/>
              </a:defRPr>
            </a:lvl3pPr>
            <a:lvl4pPr marL="1200150" indent="-171450" algn="l" defTabSz="342900" rtl="0" eaLnBrk="0" fontAlgn="base" hangingPunct="0">
              <a:spcBef>
                <a:spcPts val="375"/>
              </a:spcBef>
              <a:spcAft>
                <a:spcPct val="0"/>
              </a:spcAft>
              <a:buClr>
                <a:srgbClr val="000000"/>
              </a:buClr>
              <a:buSzPct val="100000"/>
              <a:buFont typeface="Arial" panose="020B0604020202020204" pitchFamily="34" charset="0"/>
              <a:buChar char="–"/>
              <a:defRPr sz="1500" kern="1200">
                <a:solidFill>
                  <a:srgbClr val="000000"/>
                </a:solidFill>
                <a:latin typeface="+mn-lt"/>
                <a:ea typeface="+mn-ea"/>
                <a:cs typeface="+mn-cs"/>
              </a:defRPr>
            </a:lvl4pPr>
            <a:lvl5pPr marL="1543050" indent="-171450" algn="l" defTabSz="342900" rtl="0" eaLnBrk="0" fontAlgn="base" hangingPunct="0">
              <a:spcBef>
                <a:spcPts val="375"/>
              </a:spcBef>
              <a:spcAft>
                <a:spcPct val="0"/>
              </a:spcAft>
              <a:buClr>
                <a:srgbClr val="000000"/>
              </a:buClr>
              <a:buSzPct val="100000"/>
              <a:buFont typeface="Arial" panose="020B0604020202020204" pitchFamily="34" charset="0"/>
              <a:buChar char="»"/>
              <a:defRPr sz="1500" kern="1200">
                <a:solidFill>
                  <a:srgbClr val="000000"/>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254000" marR="0" lvl="0" indent="-254000" algn="l" defTabSz="342900" rtl="0" eaLnBrk="0" fontAlgn="base" latinLnBrk="0" hangingPunct="0">
              <a:lnSpc>
                <a:spcPct val="100000"/>
              </a:lnSpc>
              <a:spcBef>
                <a:spcPts val="600"/>
              </a:spcBef>
              <a:spcAft>
                <a:spcPct val="0"/>
              </a:spcAft>
              <a:buClr>
                <a:srgbClr val="000000"/>
              </a:buClr>
              <a:buSzPct val="100000"/>
              <a:buFont typeface="Arial" panose="020B0604020202020204" pitchFamily="34" charset="0"/>
              <a:buChar char="•"/>
              <a:tabLst/>
              <a:defRPr/>
            </a:pPr>
            <a:r>
              <a:rPr kumimoji="0" lang="en-US" sz="2000" b="0" i="0" u="none" strike="noStrike" kern="1200" cap="none" spc="0" normalizeH="0" baseline="0" noProof="0" dirty="0" err="1" smtClean="0">
                <a:ln>
                  <a:noFill/>
                </a:ln>
                <a:solidFill>
                  <a:srgbClr val="000000"/>
                </a:solidFill>
                <a:effectLst/>
                <a:uLnTx/>
                <a:uFillTx/>
                <a:latin typeface="Arial"/>
                <a:ea typeface="+mn-ea"/>
                <a:cs typeface="+mn-cs"/>
              </a:rPr>
              <a:t>GrayLog</a:t>
            </a:r>
            <a:r>
              <a:rPr kumimoji="0" lang="en-US" sz="2000" b="0" i="0" u="none" strike="noStrike" kern="1200" cap="none" spc="0" normalizeH="0" baseline="0" noProof="0" dirty="0" smtClean="0">
                <a:ln>
                  <a:noFill/>
                </a:ln>
                <a:solidFill>
                  <a:srgbClr val="000000"/>
                </a:solidFill>
                <a:effectLst/>
                <a:uLnTx/>
                <a:uFillTx/>
                <a:latin typeface="Arial"/>
                <a:ea typeface="+mn-ea"/>
                <a:cs typeface="+mn-cs"/>
              </a:rPr>
              <a:t> (open source log parser) scans syslog data</a:t>
            </a:r>
            <a:br>
              <a:rPr kumimoji="0" lang="en-US" sz="2000" b="0" i="0" u="none" strike="noStrike" kern="1200" cap="none" spc="0" normalizeH="0" baseline="0" noProof="0" dirty="0" smtClean="0">
                <a:ln>
                  <a:noFill/>
                </a:ln>
                <a:solidFill>
                  <a:srgbClr val="000000"/>
                </a:solidFill>
                <a:effectLst/>
                <a:uLnTx/>
                <a:uFillTx/>
                <a:latin typeface="Arial"/>
                <a:ea typeface="+mn-ea"/>
                <a:cs typeface="+mn-cs"/>
              </a:rPr>
            </a:br>
            <a:endParaRPr kumimoji="0" lang="en-US" sz="2000" b="0" i="0" u="none" strike="noStrike" kern="1200" cap="none" spc="0" normalizeH="0" baseline="0" noProof="0" dirty="0" smtClean="0">
              <a:ln>
                <a:noFill/>
              </a:ln>
              <a:solidFill>
                <a:srgbClr val="000000"/>
              </a:solidFill>
              <a:effectLst/>
              <a:uLnTx/>
              <a:uFillTx/>
              <a:latin typeface="Arial"/>
              <a:ea typeface="+mn-ea"/>
              <a:cs typeface="+mn-cs"/>
            </a:endParaRPr>
          </a:p>
          <a:p>
            <a:pPr marL="254000" marR="0" lvl="0" indent="-254000" algn="l" defTabSz="342900" rtl="0" eaLnBrk="0" fontAlgn="base" latinLnBrk="0" hangingPunct="0">
              <a:lnSpc>
                <a:spcPct val="100000"/>
              </a:lnSpc>
              <a:spcBef>
                <a:spcPts val="600"/>
              </a:spcBef>
              <a:spcAft>
                <a:spcPct val="0"/>
              </a:spcAft>
              <a:buClr>
                <a:srgbClr val="000000"/>
              </a:buClr>
              <a:buSzPct val="100000"/>
              <a:buFont typeface="Arial" panose="020B0604020202020204" pitchFamily="34" charset="0"/>
              <a:buChar char="•"/>
              <a:tabLst/>
              <a:defRPr/>
            </a:pPr>
            <a:r>
              <a:rPr kumimoji="0" lang="en-US" sz="2000" b="0" i="0" u="none" strike="noStrike" kern="1200" cap="none" spc="0" normalizeH="0" baseline="0" noProof="0" dirty="0" smtClean="0">
                <a:ln>
                  <a:noFill/>
                </a:ln>
                <a:solidFill>
                  <a:srgbClr val="000000"/>
                </a:solidFill>
                <a:effectLst/>
                <a:uLnTx/>
                <a:uFillTx/>
                <a:latin typeface="Arial"/>
                <a:ea typeface="+mn-ea"/>
                <a:cs typeface="+mn-cs"/>
              </a:rPr>
              <a:t>Marist attack maps with geolocation using </a:t>
            </a:r>
            <a:r>
              <a:rPr kumimoji="0" lang="en-US" sz="2000" b="0" i="0" u="none" strike="noStrike" kern="1200" cap="none" spc="0" normalizeH="0" baseline="0" noProof="0" dirty="0" err="1" smtClean="0">
                <a:ln>
                  <a:noFill/>
                </a:ln>
                <a:solidFill>
                  <a:srgbClr val="000000"/>
                </a:solidFill>
                <a:effectLst/>
                <a:uLnTx/>
                <a:uFillTx/>
                <a:latin typeface="Arial"/>
                <a:ea typeface="+mn-ea"/>
                <a:cs typeface="+mn-cs"/>
              </a:rPr>
              <a:t>MaxMind</a:t>
            </a:r>
            <a:r>
              <a:rPr kumimoji="0" lang="en-US" sz="2000" b="0" i="0" u="none" strike="noStrike" kern="1200" cap="none" spc="0" normalizeH="0" baseline="0" noProof="0" dirty="0" smtClean="0">
                <a:ln>
                  <a:noFill/>
                </a:ln>
                <a:solidFill>
                  <a:srgbClr val="000000"/>
                </a:solidFill>
                <a:effectLst/>
                <a:uLnTx/>
                <a:uFillTx/>
                <a:latin typeface="Arial"/>
                <a:ea typeface="+mn-ea"/>
                <a:cs typeface="+mn-cs"/>
              </a:rPr>
              <a:t> database</a:t>
            </a:r>
          </a:p>
        </p:txBody>
      </p:sp>
      <p:pic>
        <p:nvPicPr>
          <p:cNvPr id="7" name="Picture 6"/>
          <p:cNvPicPr>
            <a:picLocks noChangeAspect="1"/>
          </p:cNvPicPr>
          <p:nvPr/>
        </p:nvPicPr>
        <p:blipFill>
          <a:blip r:embed="rId4"/>
          <a:stretch>
            <a:fillRect/>
          </a:stretch>
        </p:blipFill>
        <p:spPr>
          <a:xfrm>
            <a:off x="4127384" y="892759"/>
            <a:ext cx="724471" cy="568051"/>
          </a:xfrm>
          <a:prstGeom prst="rect">
            <a:avLst/>
          </a:prstGeom>
        </p:spPr>
      </p:pic>
      <p:pic>
        <p:nvPicPr>
          <p:cNvPr id="8" name="Picture 7"/>
          <p:cNvPicPr/>
          <p:nvPr/>
        </p:nvPicPr>
        <p:blipFill>
          <a:blip r:embed="rId5"/>
          <a:stretch>
            <a:fillRect/>
          </a:stretch>
        </p:blipFill>
        <p:spPr>
          <a:xfrm>
            <a:off x="245034" y="3000895"/>
            <a:ext cx="3882350" cy="1746868"/>
          </a:xfrm>
          <a:prstGeom prst="rect">
            <a:avLst/>
          </a:prstGeom>
        </p:spPr>
      </p:pic>
    </p:spTree>
    <p:extLst>
      <p:ext uri="{BB962C8B-B14F-4D97-AF65-F5344CB8AC3E}">
        <p14:creationId xmlns:p14="http://schemas.microsoft.com/office/powerpoint/2010/main" val="24949473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Rounded Rectangle 77"/>
          <p:cNvSpPr/>
          <p:nvPr/>
        </p:nvSpPr>
        <p:spPr>
          <a:xfrm>
            <a:off x="1943087" y="831103"/>
            <a:ext cx="1777156" cy="1153879"/>
          </a:xfrm>
          <a:prstGeom prst="round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path path="circle">
              <a:fillToRect l="50000" t="50000" r="50000" b="5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3" name="Ellipse 96"/>
          <p:cNvSpPr/>
          <p:nvPr/>
        </p:nvSpPr>
        <p:spPr bwMode="auto">
          <a:xfrm>
            <a:off x="3615050" y="3124183"/>
            <a:ext cx="1660609" cy="1563812"/>
          </a:xfrm>
          <a:prstGeom prst="ellipse">
            <a:avLst/>
          </a:prstGeom>
          <a:noFill/>
          <a:ln w="50800" cap="flat" cmpd="sng" algn="ctr">
            <a:gradFill>
              <a:gsLst>
                <a:gs pos="0">
                  <a:srgbClr val="A603AB"/>
                </a:gs>
                <a:gs pos="21001">
                  <a:srgbClr val="0819FB"/>
                </a:gs>
                <a:gs pos="35001">
                  <a:srgbClr val="1A8D48"/>
                </a:gs>
                <a:gs pos="52000">
                  <a:srgbClr val="FFFF00"/>
                </a:gs>
                <a:gs pos="73000">
                  <a:srgbClr val="EE3F17"/>
                </a:gs>
                <a:gs pos="88000">
                  <a:srgbClr val="E81766"/>
                </a:gs>
                <a:gs pos="100000">
                  <a:srgbClr val="A603AB"/>
                </a:gs>
              </a:gsLst>
              <a:lin ang="0" scaled="0"/>
            </a:gradFill>
            <a:prstDash val="solid"/>
            <a:round/>
            <a:headEnd type="none" w="med" len="med"/>
            <a:tailEnd type="none" w="med" len="med"/>
          </a:ln>
          <a:effectLst/>
        </p:spPr>
        <p:txBody>
          <a:bodyPr wrap="none" lIns="37969" tIns="19744" rIns="37969" bIns="19744" anchor="ctr"/>
          <a:lstStyle/>
          <a:p>
            <a:pPr marL="0" marR="0" lvl="0" indent="0" algn="l" defTabSz="685800" rtl="0" eaLnBrk="0" fontAlgn="base" latinLnBrk="0" hangingPunct="0">
              <a:lnSpc>
                <a:spcPct val="100000"/>
              </a:lnSpc>
              <a:spcBef>
                <a:spcPct val="20000"/>
              </a:spcBef>
              <a:spcAft>
                <a:spcPct val="0"/>
              </a:spcAft>
              <a:buClr>
                <a:srgbClr val="182677"/>
              </a:buClr>
              <a:buSzTx/>
              <a:buFontTx/>
              <a:buNone/>
              <a:tabLst/>
              <a:defRPr/>
            </a:pPr>
            <a:endParaRPr kumimoji="0" lang="de-DE" sz="76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charset="0"/>
            </a:endParaRPr>
          </a:p>
        </p:txBody>
      </p:sp>
      <p:sp>
        <p:nvSpPr>
          <p:cNvPr id="8" name="TextBox 7"/>
          <p:cNvSpPr txBox="1"/>
          <p:nvPr/>
        </p:nvSpPr>
        <p:spPr>
          <a:xfrm>
            <a:off x="4524577" y="4659719"/>
            <a:ext cx="806632" cy="213585"/>
          </a:xfrm>
          <a:prstGeom prst="rect">
            <a:avLst/>
          </a:prstGeom>
          <a:noFill/>
        </p:spPr>
        <p:txBody>
          <a:bodyPr wrap="none">
            <a:spAutoFit/>
          </a:bodyPr>
          <a:lstStyle/>
          <a:p>
            <a:pPr marL="0" marR="0" lvl="0" indent="0" algn="ctr" defTabSz="685800" rtl="0" eaLnBrk="0" fontAlgn="base" latinLnBrk="0" hangingPunct="0">
              <a:lnSpc>
                <a:spcPct val="100000"/>
              </a:lnSpc>
              <a:spcBef>
                <a:spcPct val="0"/>
              </a:spcBef>
              <a:spcAft>
                <a:spcPct val="0"/>
              </a:spcAft>
              <a:buClr>
                <a:srgbClr val="182677"/>
              </a:buClr>
              <a:buSzTx/>
              <a:buFontTx/>
              <a:buNone/>
              <a:tabLst/>
              <a:defRPr/>
            </a:pPr>
            <a:r>
              <a:rPr kumimoji="0" lang="en-US" sz="788" b="0" i="0" u="none" strike="noStrike" kern="1200" cap="none" spc="0" normalizeH="0" baseline="0" noProof="0" dirty="0">
                <a:ln>
                  <a:noFill/>
                </a:ln>
                <a:solidFill>
                  <a:prstClr val="black"/>
                </a:solidFill>
                <a:effectLst/>
                <a:uLnTx/>
                <a:uFillTx/>
                <a:latin typeface="Arial" panose="020B0604020202020204" pitchFamily="34" charset="0"/>
                <a:ea typeface="ＭＳ Ｐゴシック" charset="0"/>
              </a:rPr>
              <a:t>WDM Node A</a:t>
            </a:r>
          </a:p>
        </p:txBody>
      </p:sp>
      <p:sp>
        <p:nvSpPr>
          <p:cNvPr id="10" name="TextBox 9"/>
          <p:cNvSpPr txBox="1"/>
          <p:nvPr/>
        </p:nvSpPr>
        <p:spPr>
          <a:xfrm>
            <a:off x="3153016" y="3589621"/>
            <a:ext cx="813043" cy="213585"/>
          </a:xfrm>
          <a:prstGeom prst="rect">
            <a:avLst/>
          </a:prstGeom>
          <a:noFill/>
        </p:spPr>
        <p:txBody>
          <a:bodyPr wrap="none">
            <a:spAutoFit/>
          </a:bodyPr>
          <a:lstStyle/>
          <a:p>
            <a:pPr marL="0" marR="0" lvl="0" indent="0" algn="ctr" defTabSz="685800" rtl="0" eaLnBrk="0" fontAlgn="base" latinLnBrk="0" hangingPunct="0">
              <a:lnSpc>
                <a:spcPct val="100000"/>
              </a:lnSpc>
              <a:spcBef>
                <a:spcPct val="0"/>
              </a:spcBef>
              <a:spcAft>
                <a:spcPct val="0"/>
              </a:spcAft>
              <a:buClr>
                <a:srgbClr val="182677"/>
              </a:buClr>
              <a:buSzTx/>
              <a:buFontTx/>
              <a:buNone/>
              <a:tabLst/>
              <a:defRPr/>
            </a:pPr>
            <a:r>
              <a:rPr kumimoji="0" lang="en-US" sz="788" b="0" i="0" u="none" strike="noStrike" kern="1200" cap="none" spc="0" normalizeH="0" baseline="0" noProof="0" dirty="0">
                <a:ln>
                  <a:noFill/>
                </a:ln>
                <a:solidFill>
                  <a:prstClr val="black"/>
                </a:solidFill>
                <a:effectLst/>
                <a:uLnTx/>
                <a:uFillTx/>
                <a:latin typeface="Arial" panose="020B0604020202020204" pitchFamily="34" charset="0"/>
                <a:ea typeface="ＭＳ Ｐゴシック" charset="0"/>
              </a:rPr>
              <a:t>WDM Node C</a:t>
            </a:r>
          </a:p>
        </p:txBody>
      </p:sp>
      <p:sp>
        <p:nvSpPr>
          <p:cNvPr id="11" name="TextBox 10"/>
          <p:cNvSpPr txBox="1"/>
          <p:nvPr/>
        </p:nvSpPr>
        <p:spPr>
          <a:xfrm>
            <a:off x="4770546" y="3650457"/>
            <a:ext cx="806632" cy="213585"/>
          </a:xfrm>
          <a:prstGeom prst="rect">
            <a:avLst/>
          </a:prstGeom>
          <a:noFill/>
        </p:spPr>
        <p:txBody>
          <a:bodyPr wrap="none">
            <a:spAutoFit/>
          </a:bodyPr>
          <a:lstStyle/>
          <a:p>
            <a:pPr marL="0" marR="0" lvl="0" indent="0" algn="ctr" defTabSz="685800" rtl="0" eaLnBrk="0" fontAlgn="base" latinLnBrk="0" hangingPunct="0">
              <a:lnSpc>
                <a:spcPct val="100000"/>
              </a:lnSpc>
              <a:spcBef>
                <a:spcPct val="0"/>
              </a:spcBef>
              <a:spcAft>
                <a:spcPct val="0"/>
              </a:spcAft>
              <a:buClr>
                <a:srgbClr val="182677"/>
              </a:buClr>
              <a:buSzTx/>
              <a:buFontTx/>
              <a:buNone/>
              <a:tabLst/>
              <a:defRPr/>
            </a:pPr>
            <a:r>
              <a:rPr kumimoji="0" lang="en-US" sz="788" b="0" i="0" u="none" strike="noStrike" kern="1200" cap="none" spc="0" normalizeH="0" baseline="0" noProof="0" dirty="0">
                <a:ln>
                  <a:noFill/>
                </a:ln>
                <a:solidFill>
                  <a:prstClr val="black"/>
                </a:solidFill>
                <a:effectLst/>
                <a:uLnTx/>
                <a:uFillTx/>
                <a:latin typeface="Arial" panose="020B0604020202020204" pitchFamily="34" charset="0"/>
                <a:ea typeface="ＭＳ Ｐゴシック" charset="0"/>
              </a:rPr>
              <a:t>WDM Node B</a:t>
            </a:r>
          </a:p>
        </p:txBody>
      </p:sp>
      <p:pic>
        <p:nvPicPr>
          <p:cNvPr id="39948"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48159" y="4499969"/>
            <a:ext cx="277416" cy="3250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9" name="Straight Connector 8"/>
          <p:cNvCxnSpPr>
            <a:endCxn id="39982" idx="0"/>
          </p:cNvCxnSpPr>
          <p:nvPr/>
        </p:nvCxnSpPr>
        <p:spPr>
          <a:xfrm flipV="1">
            <a:off x="3038476" y="3187304"/>
            <a:ext cx="632222" cy="36909"/>
          </a:xfrm>
          <a:prstGeom prst="line">
            <a:avLst/>
          </a:prstGeom>
          <a:ln w="12700">
            <a:solidFill>
              <a:srgbClr val="1A59D4"/>
            </a:solidFill>
            <a:round/>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flipV="1">
            <a:off x="3038476" y="3256360"/>
            <a:ext cx="517922" cy="28575"/>
          </a:xfrm>
          <a:prstGeom prst="line">
            <a:avLst/>
          </a:prstGeom>
          <a:ln w="12700">
            <a:solidFill>
              <a:srgbClr val="1A59D4"/>
            </a:solidFill>
            <a:round/>
          </a:ln>
        </p:spPr>
        <p:style>
          <a:lnRef idx="1">
            <a:schemeClr val="accent1"/>
          </a:lnRef>
          <a:fillRef idx="0">
            <a:schemeClr val="accent1"/>
          </a:fillRef>
          <a:effectRef idx="0">
            <a:schemeClr val="accent1"/>
          </a:effectRef>
          <a:fontRef idx="minor">
            <a:schemeClr val="tx1"/>
          </a:fontRef>
        </p:style>
      </p:cxnSp>
      <p:pic>
        <p:nvPicPr>
          <p:cNvPr id="39953" name="Picture 11"/>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87204" y="3146822"/>
            <a:ext cx="695325" cy="2178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74" name="Straight Connector 73"/>
          <p:cNvCxnSpPr/>
          <p:nvPr/>
        </p:nvCxnSpPr>
        <p:spPr>
          <a:xfrm flipV="1">
            <a:off x="2200328" y="3284935"/>
            <a:ext cx="230929" cy="67270"/>
          </a:xfrm>
          <a:prstGeom prst="line">
            <a:avLst/>
          </a:prstGeom>
          <a:ln w="12700">
            <a:solidFill>
              <a:srgbClr val="1A59D4"/>
            </a:solidFill>
            <a:round/>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flipV="1">
            <a:off x="3459957" y="3225404"/>
            <a:ext cx="116681" cy="1190"/>
          </a:xfrm>
          <a:prstGeom prst="line">
            <a:avLst/>
          </a:prstGeom>
          <a:ln w="12700">
            <a:solidFill>
              <a:srgbClr val="FFC000"/>
            </a:solidFill>
            <a:round/>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flipV="1">
            <a:off x="3459957" y="3286125"/>
            <a:ext cx="116681" cy="1191"/>
          </a:xfrm>
          <a:prstGeom prst="line">
            <a:avLst/>
          </a:prstGeom>
          <a:ln w="12700">
            <a:solidFill>
              <a:srgbClr val="FFC000"/>
            </a:solidFill>
            <a:round/>
          </a:ln>
        </p:spPr>
        <p:style>
          <a:lnRef idx="1">
            <a:schemeClr val="accent1"/>
          </a:lnRef>
          <a:fillRef idx="0">
            <a:schemeClr val="accent1"/>
          </a:fillRef>
          <a:effectRef idx="0">
            <a:schemeClr val="accent1"/>
          </a:effectRef>
          <a:fontRef idx="minor">
            <a:schemeClr val="tx1"/>
          </a:fontRef>
        </p:style>
      </p:cxnSp>
      <p:cxnSp>
        <p:nvCxnSpPr>
          <p:cNvPr id="144" name="Straight Connector 143"/>
          <p:cNvCxnSpPr/>
          <p:nvPr/>
        </p:nvCxnSpPr>
        <p:spPr>
          <a:xfrm flipV="1">
            <a:off x="3461147" y="3417094"/>
            <a:ext cx="117872" cy="1191"/>
          </a:xfrm>
          <a:prstGeom prst="line">
            <a:avLst/>
          </a:prstGeom>
          <a:ln w="12700">
            <a:solidFill>
              <a:srgbClr val="FFC000"/>
            </a:solidFill>
            <a:round/>
          </a:ln>
        </p:spPr>
        <p:style>
          <a:lnRef idx="1">
            <a:schemeClr val="accent1"/>
          </a:lnRef>
          <a:fillRef idx="0">
            <a:schemeClr val="accent1"/>
          </a:fillRef>
          <a:effectRef idx="0">
            <a:schemeClr val="accent1"/>
          </a:effectRef>
          <a:fontRef idx="minor">
            <a:schemeClr val="tx1"/>
          </a:fontRef>
        </p:style>
      </p:cxnSp>
      <p:cxnSp>
        <p:nvCxnSpPr>
          <p:cNvPr id="145" name="Straight Connector 144"/>
          <p:cNvCxnSpPr/>
          <p:nvPr/>
        </p:nvCxnSpPr>
        <p:spPr>
          <a:xfrm flipV="1">
            <a:off x="3461147" y="3479006"/>
            <a:ext cx="117872" cy="0"/>
          </a:xfrm>
          <a:prstGeom prst="line">
            <a:avLst/>
          </a:prstGeom>
          <a:ln w="12700">
            <a:solidFill>
              <a:srgbClr val="FFC000"/>
            </a:solidFill>
            <a:round/>
          </a:ln>
        </p:spPr>
        <p:style>
          <a:lnRef idx="1">
            <a:schemeClr val="accent1"/>
          </a:lnRef>
          <a:fillRef idx="0">
            <a:schemeClr val="accent1"/>
          </a:fillRef>
          <a:effectRef idx="0">
            <a:schemeClr val="accent1"/>
          </a:effectRef>
          <a:fontRef idx="minor">
            <a:schemeClr val="tx1"/>
          </a:fontRef>
        </p:style>
      </p:cxnSp>
      <p:pic>
        <p:nvPicPr>
          <p:cNvPr id="39982"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31394" y="3187304"/>
            <a:ext cx="278606" cy="323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6" name="Text Box 28"/>
          <p:cNvSpPr txBox="1">
            <a:spLocks noChangeArrowheads="1"/>
          </p:cNvSpPr>
          <p:nvPr/>
        </p:nvSpPr>
        <p:spPr bwMode="auto">
          <a:xfrm>
            <a:off x="2475310" y="3292078"/>
            <a:ext cx="521494" cy="127397"/>
          </a:xfrm>
          <a:prstGeom prst="rect">
            <a:avLst/>
          </a:prstGeom>
          <a:noFill/>
          <a:ln w="9525">
            <a:noFill/>
            <a:miter lim="800000"/>
            <a:headEnd/>
            <a:tailEnd/>
          </a:ln>
          <a:effectLst>
            <a:prstShdw prst="shdw17" dist="17961" dir="2700000">
              <a:srgbClr val="485297"/>
            </a:prstShdw>
          </a:effectLst>
        </p:spPr>
        <p:txBody>
          <a:bodyPr lIns="23918" tIns="11959" rIns="23918" bIns="11959"/>
          <a:lstStyle/>
          <a:p>
            <a:pPr marL="0" marR="0" lvl="0" indent="0" algn="ctr" defTabSz="685800" rtl="0" eaLnBrk="0" fontAlgn="base" latinLnBrk="0" hangingPunct="0">
              <a:lnSpc>
                <a:spcPct val="100000"/>
              </a:lnSpc>
              <a:spcBef>
                <a:spcPct val="0"/>
              </a:spcBef>
              <a:spcAft>
                <a:spcPct val="0"/>
              </a:spcAft>
              <a:buClrTx/>
              <a:buSzTx/>
              <a:buFontTx/>
              <a:buNone/>
              <a:tabLst/>
              <a:defRPr/>
            </a:pPr>
            <a:endParaRPr kumimoji="0" lang="en-US" altLang="ja-JP" sz="760" b="0" i="0" u="none" strike="noStrike" kern="1200" cap="none" spc="0" normalizeH="0" baseline="0" noProof="0" dirty="0">
              <a:ln>
                <a:noFill/>
              </a:ln>
              <a:solidFill>
                <a:prstClr val="black"/>
              </a:solidFill>
              <a:effectLst/>
              <a:uLnTx/>
              <a:uFillTx/>
              <a:latin typeface="Arial" panose="020B0604020202020204" pitchFamily="34" charset="0"/>
              <a:ea typeface="MS PGothic" pitchFamily="34" charset="-128"/>
            </a:endParaRPr>
          </a:p>
        </p:txBody>
      </p:sp>
      <p:cxnSp>
        <p:nvCxnSpPr>
          <p:cNvPr id="211" name="Straight Connector 210"/>
          <p:cNvCxnSpPr/>
          <p:nvPr/>
        </p:nvCxnSpPr>
        <p:spPr>
          <a:xfrm flipV="1">
            <a:off x="5260182" y="3414713"/>
            <a:ext cx="117872" cy="1191"/>
          </a:xfrm>
          <a:prstGeom prst="line">
            <a:avLst/>
          </a:prstGeom>
          <a:ln w="12700">
            <a:solidFill>
              <a:srgbClr val="FFC000"/>
            </a:solidFill>
            <a:round/>
          </a:ln>
        </p:spPr>
        <p:style>
          <a:lnRef idx="1">
            <a:schemeClr val="accent1"/>
          </a:lnRef>
          <a:fillRef idx="0">
            <a:schemeClr val="accent1"/>
          </a:fillRef>
          <a:effectRef idx="0">
            <a:schemeClr val="accent1"/>
          </a:effectRef>
          <a:fontRef idx="minor">
            <a:schemeClr val="tx1"/>
          </a:fontRef>
        </p:style>
      </p:cxnSp>
      <p:cxnSp>
        <p:nvCxnSpPr>
          <p:cNvPr id="212" name="Straight Connector 211"/>
          <p:cNvCxnSpPr/>
          <p:nvPr/>
        </p:nvCxnSpPr>
        <p:spPr>
          <a:xfrm flipV="1">
            <a:off x="5260182" y="3475435"/>
            <a:ext cx="117872" cy="1190"/>
          </a:xfrm>
          <a:prstGeom prst="line">
            <a:avLst/>
          </a:prstGeom>
          <a:ln w="12700">
            <a:solidFill>
              <a:srgbClr val="FFC000"/>
            </a:solidFill>
            <a:round/>
          </a:ln>
        </p:spPr>
        <p:style>
          <a:lnRef idx="1">
            <a:schemeClr val="accent1"/>
          </a:lnRef>
          <a:fillRef idx="0">
            <a:schemeClr val="accent1"/>
          </a:fillRef>
          <a:effectRef idx="0">
            <a:schemeClr val="accent1"/>
          </a:effectRef>
          <a:fontRef idx="minor">
            <a:schemeClr val="tx1"/>
          </a:fontRef>
        </p:style>
      </p:cxnSp>
      <p:cxnSp>
        <p:nvCxnSpPr>
          <p:cNvPr id="216" name="Straight Connector 215"/>
          <p:cNvCxnSpPr/>
          <p:nvPr/>
        </p:nvCxnSpPr>
        <p:spPr>
          <a:xfrm flipV="1">
            <a:off x="5283994" y="3473053"/>
            <a:ext cx="503635" cy="13097"/>
          </a:xfrm>
          <a:prstGeom prst="line">
            <a:avLst/>
          </a:prstGeom>
          <a:ln w="12700">
            <a:solidFill>
              <a:srgbClr val="1A59D4"/>
            </a:solidFill>
            <a:round/>
          </a:ln>
        </p:spPr>
        <p:style>
          <a:lnRef idx="1">
            <a:schemeClr val="accent1"/>
          </a:lnRef>
          <a:fillRef idx="0">
            <a:schemeClr val="accent1"/>
          </a:fillRef>
          <a:effectRef idx="0">
            <a:schemeClr val="accent1"/>
          </a:effectRef>
          <a:fontRef idx="minor">
            <a:schemeClr val="tx1"/>
          </a:fontRef>
        </p:style>
      </p:cxnSp>
      <p:pic>
        <p:nvPicPr>
          <p:cNvPr id="39990" name="Picture 11"/>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44766" y="3331369"/>
            <a:ext cx="695325" cy="2178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220" name="Straight Connector 219"/>
          <p:cNvCxnSpPr/>
          <p:nvPr/>
        </p:nvCxnSpPr>
        <p:spPr>
          <a:xfrm flipV="1">
            <a:off x="6393657" y="3473054"/>
            <a:ext cx="116681" cy="1190"/>
          </a:xfrm>
          <a:prstGeom prst="line">
            <a:avLst/>
          </a:prstGeom>
          <a:ln w="12700">
            <a:solidFill>
              <a:srgbClr val="1A59D4"/>
            </a:solidFill>
            <a:round/>
          </a:ln>
        </p:spPr>
        <p:style>
          <a:lnRef idx="1">
            <a:schemeClr val="accent1"/>
          </a:lnRef>
          <a:fillRef idx="0">
            <a:schemeClr val="accent1"/>
          </a:fillRef>
          <a:effectRef idx="0">
            <a:schemeClr val="accent1"/>
          </a:effectRef>
          <a:fontRef idx="minor">
            <a:schemeClr val="tx1"/>
          </a:fontRef>
        </p:style>
      </p:cxnSp>
      <p:cxnSp>
        <p:nvCxnSpPr>
          <p:cNvPr id="232" name="Straight Connector 231"/>
          <p:cNvCxnSpPr/>
          <p:nvPr/>
        </p:nvCxnSpPr>
        <p:spPr>
          <a:xfrm flipV="1">
            <a:off x="5258991" y="3227785"/>
            <a:ext cx="117872" cy="1190"/>
          </a:xfrm>
          <a:prstGeom prst="line">
            <a:avLst/>
          </a:prstGeom>
          <a:ln w="12700">
            <a:solidFill>
              <a:srgbClr val="FFC000"/>
            </a:solidFill>
            <a:round/>
          </a:ln>
        </p:spPr>
        <p:style>
          <a:lnRef idx="1">
            <a:schemeClr val="accent1"/>
          </a:lnRef>
          <a:fillRef idx="0">
            <a:schemeClr val="accent1"/>
          </a:fillRef>
          <a:effectRef idx="0">
            <a:schemeClr val="accent1"/>
          </a:effectRef>
          <a:fontRef idx="minor">
            <a:schemeClr val="tx1"/>
          </a:fontRef>
        </p:style>
      </p:cxnSp>
      <p:cxnSp>
        <p:nvCxnSpPr>
          <p:cNvPr id="233" name="Straight Connector 232"/>
          <p:cNvCxnSpPr/>
          <p:nvPr/>
        </p:nvCxnSpPr>
        <p:spPr>
          <a:xfrm flipV="1">
            <a:off x="5258991" y="3288506"/>
            <a:ext cx="117872" cy="1191"/>
          </a:xfrm>
          <a:prstGeom prst="line">
            <a:avLst/>
          </a:prstGeom>
          <a:ln w="12700">
            <a:solidFill>
              <a:srgbClr val="FFC000"/>
            </a:solidFill>
            <a:round/>
          </a:ln>
        </p:spPr>
        <p:style>
          <a:lnRef idx="1">
            <a:schemeClr val="accent1"/>
          </a:lnRef>
          <a:fillRef idx="0">
            <a:schemeClr val="accent1"/>
          </a:fillRef>
          <a:effectRef idx="0">
            <a:schemeClr val="accent1"/>
          </a:effectRef>
          <a:fontRef idx="minor">
            <a:schemeClr val="tx1"/>
          </a:fontRef>
        </p:style>
      </p:cxnSp>
      <p:pic>
        <p:nvPicPr>
          <p:cNvPr id="3999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18485" y="3189685"/>
            <a:ext cx="277415" cy="3250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250" name="Straight Connector 249"/>
          <p:cNvCxnSpPr/>
          <p:nvPr/>
        </p:nvCxnSpPr>
        <p:spPr>
          <a:xfrm>
            <a:off x="2363728" y="1890667"/>
            <a:ext cx="157651" cy="1233516"/>
          </a:xfrm>
          <a:prstGeom prst="line">
            <a:avLst/>
          </a:prstGeom>
          <a:ln w="12700">
            <a:solidFill>
              <a:srgbClr val="00B0F0"/>
            </a:solidFill>
            <a:prstDash val="dash"/>
            <a:round/>
            <a:tailEnd type="triangle"/>
          </a:ln>
        </p:spPr>
        <p:style>
          <a:lnRef idx="1">
            <a:schemeClr val="accent1"/>
          </a:lnRef>
          <a:fillRef idx="0">
            <a:schemeClr val="accent1"/>
          </a:fillRef>
          <a:effectRef idx="0">
            <a:schemeClr val="accent1"/>
          </a:effectRef>
          <a:fontRef idx="minor">
            <a:schemeClr val="tx1"/>
          </a:fontRef>
        </p:style>
      </p:cxnSp>
      <p:cxnSp>
        <p:nvCxnSpPr>
          <p:cNvPr id="256" name="Straight Connector 255"/>
          <p:cNvCxnSpPr/>
          <p:nvPr/>
        </p:nvCxnSpPr>
        <p:spPr>
          <a:xfrm flipV="1">
            <a:off x="5279232" y="3408760"/>
            <a:ext cx="503635" cy="11906"/>
          </a:xfrm>
          <a:prstGeom prst="line">
            <a:avLst/>
          </a:prstGeom>
          <a:ln w="12700">
            <a:solidFill>
              <a:srgbClr val="1A59D4"/>
            </a:solidFill>
            <a:round/>
          </a:ln>
        </p:spPr>
        <p:style>
          <a:lnRef idx="1">
            <a:schemeClr val="accent1"/>
          </a:lnRef>
          <a:fillRef idx="0">
            <a:schemeClr val="accent1"/>
          </a:fillRef>
          <a:effectRef idx="0">
            <a:schemeClr val="accent1"/>
          </a:effectRef>
          <a:fontRef idx="minor">
            <a:schemeClr val="tx1"/>
          </a:fontRef>
        </p:style>
      </p:cxnSp>
      <p:cxnSp>
        <p:nvCxnSpPr>
          <p:cNvPr id="295" name="Straight Connector 294"/>
          <p:cNvCxnSpPr>
            <a:endCxn id="143" idx="2"/>
          </p:cNvCxnSpPr>
          <p:nvPr/>
        </p:nvCxnSpPr>
        <p:spPr>
          <a:xfrm flipH="1" flipV="1">
            <a:off x="2792870" y="1839381"/>
            <a:ext cx="3048058" cy="1462758"/>
          </a:xfrm>
          <a:prstGeom prst="line">
            <a:avLst/>
          </a:prstGeom>
          <a:ln w="12700">
            <a:solidFill>
              <a:srgbClr val="00B0F0"/>
            </a:solidFill>
            <a:prstDash val="dash"/>
            <a:round/>
            <a:headEnd type="triangle"/>
            <a:tailEnd type="none"/>
          </a:ln>
        </p:spPr>
        <p:style>
          <a:lnRef idx="1">
            <a:schemeClr val="accent1"/>
          </a:lnRef>
          <a:fillRef idx="0">
            <a:schemeClr val="accent1"/>
          </a:fillRef>
          <a:effectRef idx="0">
            <a:schemeClr val="accent1"/>
          </a:effectRef>
          <a:fontRef idx="minor">
            <a:schemeClr val="tx1"/>
          </a:fontRef>
        </p:style>
      </p:cxnSp>
      <p:sp>
        <p:nvSpPr>
          <p:cNvPr id="2" name="Slide Number Placeholder 1"/>
          <p:cNvSpPr>
            <a:spLocks noGrp="1"/>
          </p:cNvSpPr>
          <p:nvPr>
            <p:ph type="sldNum" sz="quarter" idx="10"/>
          </p:nvPr>
        </p:nvSpPr>
        <p:spPr>
          <a:xfrm>
            <a:off x="7450282" y="4671465"/>
            <a:ext cx="269750" cy="274637"/>
          </a:xfrm>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3C87553A-B4BC-47D1-B597-D24F2C71D1EA}" type="slidenum">
              <a:rPr kumimoji="0" lang="en-US" sz="450" b="0" i="0" u="none" strike="noStrike" kern="1200" cap="none" spc="0" normalizeH="0" baseline="0" noProof="0">
                <a:ln>
                  <a:noFill/>
                </a:ln>
                <a:solidFill>
                  <a:srgbClr val="000000">
                    <a:alpha val="25000"/>
                  </a:srgbClr>
                </a:solidFill>
                <a:effectLst/>
                <a:uLnTx/>
                <a:uFillTx/>
                <a:latin typeface="Arial"/>
                <a:ea typeface="+mn-ea"/>
              </a:rPr>
              <a:pPr marL="0" marR="0" lvl="0" indent="0" algn="r" defTabSz="457200" rtl="0" eaLnBrk="1" fontAlgn="base" latinLnBrk="0" hangingPunct="1">
                <a:lnSpc>
                  <a:spcPct val="100000"/>
                </a:lnSpc>
                <a:spcBef>
                  <a:spcPct val="0"/>
                </a:spcBef>
                <a:spcAft>
                  <a:spcPct val="0"/>
                </a:spcAft>
                <a:buClrTx/>
                <a:buSzTx/>
                <a:buFontTx/>
                <a:buNone/>
                <a:tabLst/>
                <a:defRPr/>
              </a:pPr>
              <a:t>14</a:t>
            </a:fld>
            <a:endParaRPr kumimoji="0" lang="en-US" sz="450" b="0" i="0" u="none" strike="noStrike" kern="1200" cap="none" spc="0" normalizeH="0" baseline="0" noProof="0" dirty="0">
              <a:ln>
                <a:noFill/>
              </a:ln>
              <a:solidFill>
                <a:srgbClr val="000000">
                  <a:alpha val="25000"/>
                </a:srgbClr>
              </a:solidFill>
              <a:effectLst/>
              <a:uLnTx/>
              <a:uFillTx/>
              <a:latin typeface="Arial"/>
              <a:ea typeface="+mn-ea"/>
            </a:endParaRPr>
          </a:p>
        </p:txBody>
      </p:sp>
      <p:sp>
        <p:nvSpPr>
          <p:cNvPr id="151" name="Text Box 27"/>
          <p:cNvSpPr txBox="1">
            <a:spLocks noChangeArrowheads="1"/>
          </p:cNvSpPr>
          <p:nvPr/>
        </p:nvSpPr>
        <p:spPr bwMode="auto">
          <a:xfrm>
            <a:off x="156028" y="2762614"/>
            <a:ext cx="3127226" cy="2072784"/>
          </a:xfrm>
          <a:prstGeom prst="rect">
            <a:avLst/>
          </a:prstGeom>
          <a:noFill/>
          <a:ln w="28575">
            <a:solidFill>
              <a:srgbClr val="335FFA"/>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a:spcBef>
                <a:spcPct val="20000"/>
              </a:spcBef>
              <a:buFont typeface="Arial" panose="020B0604020202020204" pitchFamily="34" charset="0"/>
              <a:buChar char="•"/>
              <a:defRPr sz="3200">
                <a:solidFill>
                  <a:schemeClr val="tx1"/>
                </a:solidFill>
                <a:latin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marL="0" marR="0" lvl="0" indent="0" algn="ctr" defTabSz="685800" rtl="0" eaLnBrk="1" fontAlgn="base" latinLnBrk="0" hangingPunct="1">
              <a:lnSpc>
                <a:spcPct val="100000"/>
              </a:lnSpc>
              <a:spcBef>
                <a:spcPct val="50000"/>
              </a:spcBef>
              <a:spcAft>
                <a:spcPct val="0"/>
              </a:spcAft>
              <a:buClr>
                <a:srgbClr val="00CC00"/>
              </a:buClr>
              <a:buSzTx/>
              <a:buFont typeface="Arial" panose="020B0604020202020204" pitchFamily="34" charset="0"/>
              <a:buNone/>
              <a:tabLst/>
              <a:defRPr/>
            </a:pPr>
            <a:endParaRPr kumimoji="0" lang="en-US" altLang="en-US" sz="1050" b="1" i="0" u="none" strike="noStrike" kern="1200" cap="none" spc="0" normalizeH="0" baseline="0" noProof="0">
              <a:ln>
                <a:noFill/>
              </a:ln>
              <a:solidFill>
                <a:srgbClr val="000000"/>
              </a:solidFill>
              <a:effectLst/>
              <a:uLnTx/>
              <a:uFillTx/>
              <a:latin typeface="Verdana" panose="020B0604030504040204" pitchFamily="34" charset="0"/>
              <a:ea typeface="MS PGothic" panose="020B0600070205080204" pitchFamily="34" charset="-128"/>
            </a:endParaRPr>
          </a:p>
        </p:txBody>
      </p:sp>
      <p:sp>
        <p:nvSpPr>
          <p:cNvPr id="154" name="Text Box 27"/>
          <p:cNvSpPr txBox="1">
            <a:spLocks noChangeArrowheads="1"/>
          </p:cNvSpPr>
          <p:nvPr/>
        </p:nvSpPr>
        <p:spPr bwMode="auto">
          <a:xfrm>
            <a:off x="6423150" y="3270369"/>
            <a:ext cx="1914156" cy="1650206"/>
          </a:xfrm>
          <a:prstGeom prst="rect">
            <a:avLst/>
          </a:prstGeom>
          <a:noFill/>
          <a:ln w="28575">
            <a:solidFill>
              <a:srgbClr val="335FFA"/>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a:spcBef>
                <a:spcPct val="20000"/>
              </a:spcBef>
              <a:buFont typeface="Arial" panose="020B0604020202020204" pitchFamily="34" charset="0"/>
              <a:buChar char="•"/>
              <a:defRPr sz="3200">
                <a:solidFill>
                  <a:schemeClr val="tx1"/>
                </a:solidFill>
                <a:latin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marL="0" marR="0" lvl="0" indent="0" algn="ctr" defTabSz="685800" rtl="0" eaLnBrk="1" fontAlgn="base" latinLnBrk="0" hangingPunct="1">
              <a:lnSpc>
                <a:spcPct val="100000"/>
              </a:lnSpc>
              <a:spcBef>
                <a:spcPct val="50000"/>
              </a:spcBef>
              <a:spcAft>
                <a:spcPct val="0"/>
              </a:spcAft>
              <a:buClr>
                <a:srgbClr val="00CC00"/>
              </a:buClr>
              <a:buSzTx/>
              <a:buFont typeface="Arial" panose="020B0604020202020204" pitchFamily="34" charset="0"/>
              <a:buNone/>
              <a:tabLst/>
              <a:defRPr/>
            </a:pPr>
            <a:endParaRPr kumimoji="0" lang="en-US" altLang="en-US" sz="1050" b="1" i="0" u="none" strike="noStrike" kern="1200" cap="none" spc="0" normalizeH="0" baseline="0" noProof="0">
              <a:ln>
                <a:noFill/>
              </a:ln>
              <a:solidFill>
                <a:srgbClr val="000000"/>
              </a:solidFill>
              <a:effectLst/>
              <a:uLnTx/>
              <a:uFillTx/>
              <a:latin typeface="Verdana" panose="020B0604030504040204" pitchFamily="34" charset="0"/>
              <a:ea typeface="MS PGothic" panose="020B0600070205080204" pitchFamily="34" charset="-128"/>
            </a:endParaRPr>
          </a:p>
        </p:txBody>
      </p:sp>
      <p:sp>
        <p:nvSpPr>
          <p:cNvPr id="156" name="TextBox 155"/>
          <p:cNvSpPr txBox="1"/>
          <p:nvPr/>
        </p:nvSpPr>
        <p:spPr>
          <a:xfrm>
            <a:off x="1581347" y="3773180"/>
            <a:ext cx="1800493" cy="600164"/>
          </a:xfrm>
          <a:prstGeom prst="rect">
            <a:avLst/>
          </a:prstGeom>
          <a:noFill/>
        </p:spPr>
        <p:txBody>
          <a:bodyPr wrap="none">
            <a:spAutoFit/>
          </a:bodyPr>
          <a:lstStyle/>
          <a:p>
            <a:pPr marL="0" marR="0" lvl="0" indent="0" algn="ctr" defTabSz="685800" rtl="0" eaLnBrk="0" fontAlgn="base" latinLnBrk="0" hangingPunct="0">
              <a:lnSpc>
                <a:spcPct val="100000"/>
              </a:lnSpc>
              <a:spcBef>
                <a:spcPct val="0"/>
              </a:spcBef>
              <a:spcAft>
                <a:spcPct val="0"/>
              </a:spcAft>
              <a:buClr>
                <a:srgbClr val="182677"/>
              </a:buClr>
              <a:buSzTx/>
              <a:buFontTx/>
              <a:buNone/>
              <a:tabLst/>
              <a:defRPr/>
            </a:pPr>
            <a:r>
              <a:rPr kumimoji="0" lang="en-US" sz="1100" b="0" i="0" u="none" strike="noStrike" kern="1200" cap="none" spc="0" normalizeH="0" baseline="0" noProof="0" dirty="0" smtClean="0">
                <a:ln>
                  <a:noFill/>
                </a:ln>
                <a:solidFill>
                  <a:prstClr val="black"/>
                </a:solidFill>
                <a:effectLst/>
                <a:uLnTx/>
                <a:uFillTx/>
                <a:latin typeface="Arial" panose="020B0604020202020204" pitchFamily="34" charset="0"/>
                <a:ea typeface="ＭＳ Ｐゴシック" charset="0"/>
              </a:rPr>
              <a:t>Brocade/</a:t>
            </a:r>
            <a:r>
              <a:rPr kumimoji="0" lang="en-US" sz="1100" b="0" i="0" u="none" strike="noStrike" kern="1200" cap="none" spc="0" normalizeH="0" baseline="0" noProof="0" dirty="0" err="1" smtClean="0">
                <a:ln>
                  <a:noFill/>
                </a:ln>
                <a:solidFill>
                  <a:prstClr val="black"/>
                </a:solidFill>
                <a:effectLst/>
                <a:uLnTx/>
                <a:uFillTx/>
                <a:latin typeface="Arial" panose="020B0604020202020204" pitchFamily="34" charset="0"/>
                <a:ea typeface="ＭＳ Ｐゴシック" charset="0"/>
              </a:rPr>
              <a:t>Vyatta</a:t>
            </a:r>
            <a:r>
              <a:rPr kumimoji="0" lang="en-US" sz="1100" b="0" i="0" u="none" strike="noStrike" kern="1200" cap="none" spc="0" normalizeH="0" baseline="0" noProof="0" dirty="0">
                <a:ln>
                  <a:noFill/>
                </a:ln>
                <a:solidFill>
                  <a:prstClr val="black"/>
                </a:solidFill>
                <a:effectLst/>
                <a:uLnTx/>
                <a:uFillTx/>
                <a:latin typeface="Arial" panose="020B0604020202020204" pitchFamily="34" charset="0"/>
                <a:ea typeface="ＭＳ Ｐゴシック" charset="0"/>
              </a:rPr>
              <a:t> </a:t>
            </a:r>
            <a:r>
              <a:rPr kumimoji="0" lang="en-US" sz="1100" b="0" i="0" u="none" strike="noStrike" kern="1200" cap="none" spc="0" normalizeH="0" baseline="0" noProof="0" dirty="0" smtClean="0">
                <a:ln>
                  <a:noFill/>
                </a:ln>
                <a:solidFill>
                  <a:prstClr val="black"/>
                </a:solidFill>
                <a:effectLst/>
                <a:uLnTx/>
                <a:uFillTx/>
                <a:latin typeface="Arial" panose="020B0604020202020204" pitchFamily="34" charset="0"/>
                <a:ea typeface="ＭＳ Ｐゴシック" charset="0"/>
              </a:rPr>
              <a:t>5600</a:t>
            </a:r>
          </a:p>
          <a:p>
            <a:pPr marL="0" marR="0" lvl="0" indent="0" algn="ctr" defTabSz="685800" rtl="0" eaLnBrk="0" fontAlgn="base" latinLnBrk="0" hangingPunct="0">
              <a:lnSpc>
                <a:spcPct val="100000"/>
              </a:lnSpc>
              <a:spcBef>
                <a:spcPct val="0"/>
              </a:spcBef>
              <a:spcAft>
                <a:spcPct val="0"/>
              </a:spcAft>
              <a:buClr>
                <a:srgbClr val="182677"/>
              </a:buClr>
              <a:buSzTx/>
              <a:buFontTx/>
              <a:buNone/>
              <a:tabLst/>
              <a:defRPr/>
            </a:pPr>
            <a:r>
              <a:rPr kumimoji="0" lang="en-US" sz="1100" b="0" i="0" u="none" strike="noStrike" kern="1200" cap="none" spc="0" normalizeH="0" baseline="0" noProof="0" dirty="0" smtClean="0">
                <a:ln>
                  <a:noFill/>
                </a:ln>
                <a:solidFill>
                  <a:prstClr val="black"/>
                </a:solidFill>
                <a:effectLst/>
                <a:uLnTx/>
                <a:uFillTx/>
                <a:latin typeface="Arial" panose="020B0604020202020204" pitchFamily="34" charset="0"/>
                <a:ea typeface="ＭＳ Ｐゴシック" charset="0"/>
              </a:rPr>
              <a:t>RFW open source firewall</a:t>
            </a:r>
            <a:br>
              <a:rPr kumimoji="0" lang="en-US" sz="1100" b="0" i="0" u="none" strike="noStrike" kern="1200" cap="none" spc="0" normalizeH="0" baseline="0" noProof="0" dirty="0" smtClean="0">
                <a:ln>
                  <a:noFill/>
                </a:ln>
                <a:solidFill>
                  <a:prstClr val="black"/>
                </a:solidFill>
                <a:effectLst/>
                <a:uLnTx/>
                <a:uFillTx/>
                <a:latin typeface="Arial" panose="020B0604020202020204" pitchFamily="34" charset="0"/>
                <a:ea typeface="ＭＳ Ｐゴシック" charset="0"/>
              </a:rPr>
            </a:br>
            <a:r>
              <a:rPr kumimoji="0" lang="en-US" sz="1100" b="0" i="0" u="none" strike="noStrike" kern="1200" cap="none" spc="0" normalizeH="0" baseline="0" noProof="0" dirty="0" smtClean="0">
                <a:ln>
                  <a:noFill/>
                </a:ln>
                <a:solidFill>
                  <a:prstClr val="black"/>
                </a:solidFill>
                <a:effectLst/>
                <a:uLnTx/>
                <a:uFillTx/>
                <a:latin typeface="Arial" panose="020B0604020202020204" pitchFamily="34" charset="0"/>
                <a:ea typeface="ＭＳ Ｐゴシック" charset="0"/>
              </a:rPr>
              <a:t>Cisco routers</a:t>
            </a:r>
          </a:p>
        </p:txBody>
      </p:sp>
      <p:sp>
        <p:nvSpPr>
          <p:cNvPr id="157" name="TextBox 156"/>
          <p:cNvSpPr txBox="1"/>
          <p:nvPr/>
        </p:nvSpPr>
        <p:spPr>
          <a:xfrm>
            <a:off x="3743334" y="3889499"/>
            <a:ext cx="1351652" cy="600164"/>
          </a:xfrm>
          <a:prstGeom prst="rect">
            <a:avLst/>
          </a:prstGeom>
          <a:noFill/>
        </p:spPr>
        <p:txBody>
          <a:bodyPr wrap="none">
            <a:spAutoFit/>
          </a:bodyPr>
          <a:lstStyle/>
          <a:p>
            <a:pPr marL="0" marR="0" lvl="0" indent="0" algn="ctr" defTabSz="685800" rtl="0" eaLnBrk="0" fontAlgn="base" latinLnBrk="0" hangingPunct="0">
              <a:lnSpc>
                <a:spcPct val="100000"/>
              </a:lnSpc>
              <a:spcBef>
                <a:spcPct val="0"/>
              </a:spcBef>
              <a:spcAft>
                <a:spcPct val="0"/>
              </a:spcAft>
              <a:buClr>
                <a:srgbClr val="182677"/>
              </a:buClr>
              <a:buSzTx/>
              <a:buFontTx/>
              <a:buNone/>
              <a:tabLst/>
              <a:defRPr/>
            </a:pPr>
            <a:r>
              <a:rPr kumimoji="0" lang="en-US" sz="1100" b="0" i="0" u="none" strike="noStrike" kern="1200" cap="none" spc="0" normalizeH="0" baseline="0" noProof="0" dirty="0" smtClean="0">
                <a:ln>
                  <a:noFill/>
                </a:ln>
                <a:solidFill>
                  <a:prstClr val="black"/>
                </a:solidFill>
                <a:effectLst/>
                <a:uLnTx/>
                <a:uFillTx/>
                <a:latin typeface="Arial" panose="020B0604020202020204" pitchFamily="34" charset="0"/>
                <a:ea typeface="ＭＳ Ｐゴシック" charset="0"/>
              </a:rPr>
              <a:t>Untrusted Network</a:t>
            </a:r>
          </a:p>
          <a:p>
            <a:pPr marL="0" marR="0" lvl="0" indent="0" algn="ctr" defTabSz="685800" rtl="0" eaLnBrk="0" fontAlgn="base" latinLnBrk="0" hangingPunct="0">
              <a:lnSpc>
                <a:spcPct val="100000"/>
              </a:lnSpc>
              <a:spcBef>
                <a:spcPct val="0"/>
              </a:spcBef>
              <a:spcAft>
                <a:spcPct val="0"/>
              </a:spcAft>
              <a:buClr>
                <a:srgbClr val="182677"/>
              </a:buClr>
              <a:buSzTx/>
              <a:buFontTx/>
              <a:buNone/>
              <a:tabLst/>
              <a:defRPr/>
            </a:pPr>
            <a:r>
              <a:rPr kumimoji="0" lang="en-US" sz="1100" b="0" i="0" u="none" strike="noStrike" kern="1200" cap="none" spc="0" normalizeH="0" baseline="0" noProof="0" dirty="0" smtClean="0">
                <a:ln>
                  <a:noFill/>
                </a:ln>
                <a:solidFill>
                  <a:prstClr val="black"/>
                </a:solidFill>
                <a:effectLst/>
                <a:uLnTx/>
                <a:uFillTx/>
                <a:latin typeface="Arial" panose="020B0604020202020204" pitchFamily="34" charset="0"/>
                <a:ea typeface="ＭＳ Ｐゴシック" charset="0"/>
              </a:rPr>
              <a:t>With </a:t>
            </a:r>
            <a:r>
              <a:rPr kumimoji="0" lang="en-US" sz="1100" b="0" i="0" u="none" strike="noStrike" kern="1200" cap="none" spc="0" normalizeH="0" baseline="0" noProof="0" dirty="0" err="1" smtClean="0">
                <a:ln>
                  <a:noFill/>
                </a:ln>
                <a:solidFill>
                  <a:prstClr val="black"/>
                </a:solidFill>
                <a:effectLst/>
                <a:uLnTx/>
                <a:uFillTx/>
                <a:latin typeface="Arial" panose="020B0604020202020204" pitchFamily="34" charset="0"/>
                <a:ea typeface="ＭＳ Ｐゴシック" charset="0"/>
              </a:rPr>
              <a:t>Ciena</a:t>
            </a:r>
            <a:r>
              <a:rPr kumimoji="0" lang="en-US" sz="1100" b="0" i="0" u="none" strike="noStrike" kern="1200" cap="none" spc="0" normalizeH="0" baseline="0" noProof="0" dirty="0" smtClean="0">
                <a:ln>
                  <a:noFill/>
                </a:ln>
                <a:solidFill>
                  <a:prstClr val="black"/>
                </a:solidFill>
                <a:effectLst/>
                <a:uLnTx/>
                <a:uFillTx/>
                <a:latin typeface="Arial" panose="020B0604020202020204" pitchFamily="34" charset="0"/>
                <a:ea typeface="ＭＳ Ｐゴシック" charset="0"/>
              </a:rPr>
              <a:t> Metro </a:t>
            </a:r>
            <a:br>
              <a:rPr kumimoji="0" lang="en-US" sz="1100" b="0" i="0" u="none" strike="noStrike" kern="1200" cap="none" spc="0" normalizeH="0" baseline="0" noProof="0" dirty="0" smtClean="0">
                <a:ln>
                  <a:noFill/>
                </a:ln>
                <a:solidFill>
                  <a:prstClr val="black"/>
                </a:solidFill>
                <a:effectLst/>
                <a:uLnTx/>
                <a:uFillTx/>
                <a:latin typeface="Arial" panose="020B0604020202020204" pitchFamily="34" charset="0"/>
                <a:ea typeface="ＭＳ Ｐゴシック" charset="0"/>
              </a:rPr>
            </a:br>
            <a:r>
              <a:rPr kumimoji="0" lang="en-US" sz="1100" b="0" i="0" u="none" strike="noStrike" kern="1200" cap="none" spc="0" normalizeH="0" baseline="0" noProof="0" dirty="0" smtClean="0">
                <a:ln>
                  <a:noFill/>
                </a:ln>
                <a:solidFill>
                  <a:prstClr val="black"/>
                </a:solidFill>
                <a:effectLst/>
                <a:uLnTx/>
                <a:uFillTx/>
                <a:latin typeface="Arial" panose="020B0604020202020204" pitchFamily="34" charset="0"/>
                <a:ea typeface="ＭＳ Ｐゴシック" charset="0"/>
              </a:rPr>
              <a:t>Ethernet &amp; WDM</a:t>
            </a:r>
            <a:endParaRPr kumimoji="0" lang="en-US" sz="1100" b="0" i="0" u="none" strike="noStrike" kern="1200" cap="none" spc="0" normalizeH="0" baseline="0" noProof="0" dirty="0">
              <a:ln>
                <a:noFill/>
              </a:ln>
              <a:solidFill>
                <a:prstClr val="black"/>
              </a:solidFill>
              <a:effectLst/>
              <a:uLnTx/>
              <a:uFillTx/>
              <a:latin typeface="Arial" panose="020B0604020202020204" pitchFamily="34" charset="0"/>
              <a:ea typeface="ＭＳ Ｐゴシック" charset="0"/>
            </a:endParaRPr>
          </a:p>
        </p:txBody>
      </p:sp>
      <p:pic>
        <p:nvPicPr>
          <p:cNvPr id="162" name="Picture 161"/>
          <p:cNvPicPr>
            <a:picLocks noChangeAspect="1"/>
          </p:cNvPicPr>
          <p:nvPr/>
        </p:nvPicPr>
        <p:blipFill>
          <a:blip r:embed="rId5">
            <a:lum bright="-50000"/>
            <a:alphaModFix/>
          </a:blip>
          <a:srcRect/>
          <a:stretch>
            <a:fillRect/>
          </a:stretch>
        </p:blipFill>
        <p:spPr>
          <a:xfrm>
            <a:off x="7383935" y="956776"/>
            <a:ext cx="1055535" cy="537725"/>
          </a:xfrm>
          <a:prstGeom prst="rect">
            <a:avLst/>
          </a:prstGeom>
          <a:noFill/>
          <a:ln cap="flat">
            <a:noFill/>
          </a:ln>
        </p:spPr>
      </p:pic>
      <p:sp>
        <p:nvSpPr>
          <p:cNvPr id="163" name="TextBox 162"/>
          <p:cNvSpPr txBox="1"/>
          <p:nvPr/>
        </p:nvSpPr>
        <p:spPr>
          <a:xfrm>
            <a:off x="6948937" y="1554095"/>
            <a:ext cx="1925527" cy="430887"/>
          </a:xfrm>
          <a:prstGeom prst="rect">
            <a:avLst/>
          </a:prstGeom>
          <a:noFill/>
        </p:spPr>
        <p:txBody>
          <a:bodyPr wrap="none">
            <a:spAutoFit/>
          </a:bodyPr>
          <a:lstStyle/>
          <a:p>
            <a:pPr marL="0" marR="0" lvl="0" indent="0" algn="ctr" defTabSz="685800" rtl="0" eaLnBrk="0" fontAlgn="base" latinLnBrk="0" hangingPunct="0">
              <a:lnSpc>
                <a:spcPct val="100000"/>
              </a:lnSpc>
              <a:spcBef>
                <a:spcPct val="0"/>
              </a:spcBef>
              <a:spcAft>
                <a:spcPct val="0"/>
              </a:spcAft>
              <a:buClr>
                <a:srgbClr val="182677"/>
              </a:buClr>
              <a:buSzTx/>
              <a:buFontTx/>
              <a:buNone/>
              <a:tabLst/>
              <a:defRPr/>
            </a:pPr>
            <a:r>
              <a:rPr kumimoji="0" lang="en-US" sz="1100" b="0" i="0" u="none" strike="noStrike" kern="1200" cap="none" spc="0" normalizeH="0" baseline="0" noProof="0" dirty="0" smtClean="0">
                <a:ln>
                  <a:noFill/>
                </a:ln>
                <a:solidFill>
                  <a:prstClr val="black"/>
                </a:solidFill>
                <a:effectLst/>
                <a:uLnTx/>
                <a:uFillTx/>
                <a:latin typeface="Arial" panose="020B0604020202020204" pitchFamily="34" charset="0"/>
                <a:ea typeface="ＭＳ Ｐゴシック" charset="0"/>
              </a:rPr>
              <a:t>Marist </a:t>
            </a:r>
            <a:r>
              <a:rPr kumimoji="0" lang="en-US" sz="1100" b="0" i="0" u="none" strike="noStrike" kern="1200" cap="none" spc="0" normalizeH="0" baseline="0" noProof="0" dirty="0" err="1" smtClean="0">
                <a:ln>
                  <a:noFill/>
                </a:ln>
                <a:solidFill>
                  <a:prstClr val="black"/>
                </a:solidFill>
                <a:effectLst/>
                <a:uLnTx/>
                <a:uFillTx/>
                <a:latin typeface="Arial" panose="020B0604020202020204" pitchFamily="34" charset="0"/>
                <a:ea typeface="ＭＳ Ｐゴシック" charset="0"/>
              </a:rPr>
              <a:t>LongTail</a:t>
            </a:r>
            <a:r>
              <a:rPr kumimoji="0" lang="en-US" sz="1100" b="0" i="0" u="none" strike="noStrike" kern="1200" cap="none" spc="0" normalizeH="0" baseline="0" noProof="0" dirty="0" smtClean="0">
                <a:ln>
                  <a:noFill/>
                </a:ln>
                <a:solidFill>
                  <a:prstClr val="black"/>
                </a:solidFill>
                <a:effectLst/>
                <a:uLnTx/>
                <a:uFillTx/>
                <a:latin typeface="Arial" panose="020B0604020202020204" pitchFamily="34" charset="0"/>
                <a:ea typeface="ＭＳ Ｐゴシック" charset="0"/>
              </a:rPr>
              <a:t> &amp; </a:t>
            </a:r>
            <a:br>
              <a:rPr kumimoji="0" lang="en-US" sz="1100" b="0" i="0" u="none" strike="noStrike" kern="1200" cap="none" spc="0" normalizeH="0" baseline="0" noProof="0" dirty="0" smtClean="0">
                <a:ln>
                  <a:noFill/>
                </a:ln>
                <a:solidFill>
                  <a:prstClr val="black"/>
                </a:solidFill>
                <a:effectLst/>
                <a:uLnTx/>
                <a:uFillTx/>
                <a:latin typeface="Arial" panose="020B0604020202020204" pitchFamily="34" charset="0"/>
                <a:ea typeface="ＭＳ Ｐゴシック" charset="0"/>
              </a:rPr>
            </a:br>
            <a:r>
              <a:rPr kumimoji="0" lang="en-US" sz="1100" b="0" i="0" u="none" strike="noStrike" kern="1200" cap="none" spc="0" normalizeH="0" baseline="0" noProof="0" dirty="0" smtClean="0">
                <a:ln>
                  <a:noFill/>
                </a:ln>
                <a:solidFill>
                  <a:prstClr val="black"/>
                </a:solidFill>
                <a:effectLst/>
                <a:uLnTx/>
                <a:uFillTx/>
                <a:latin typeface="Arial" panose="020B0604020202020204" pitchFamily="34" charset="0"/>
                <a:ea typeface="ＭＳ Ｐゴシック" charset="0"/>
              </a:rPr>
              <a:t>Honeypots (SSH, SDN,API)</a:t>
            </a:r>
            <a:endParaRPr kumimoji="0" lang="en-US" sz="1100" b="0" i="0" u="none" strike="noStrike" kern="1200" cap="none" spc="0" normalizeH="0" baseline="0" noProof="0" dirty="0">
              <a:ln>
                <a:noFill/>
              </a:ln>
              <a:solidFill>
                <a:prstClr val="black"/>
              </a:solidFill>
              <a:effectLst/>
              <a:uLnTx/>
              <a:uFillTx/>
              <a:latin typeface="Arial" panose="020B0604020202020204" pitchFamily="34" charset="0"/>
              <a:ea typeface="ＭＳ Ｐゴシック" charset="0"/>
            </a:endParaRPr>
          </a:p>
        </p:txBody>
      </p:sp>
      <p:pic>
        <p:nvPicPr>
          <p:cNvPr id="168" name="Picture 16"/>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656809" y="2157038"/>
            <a:ext cx="823913" cy="271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9" name="TextBox 107"/>
          <p:cNvSpPr txBox="1">
            <a:spLocks noChangeArrowheads="1"/>
          </p:cNvSpPr>
          <p:nvPr/>
        </p:nvSpPr>
        <p:spPr bwMode="auto">
          <a:xfrm>
            <a:off x="4108881" y="1993526"/>
            <a:ext cx="1701903"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Geneva"/>
                <a:cs typeface="Geneva"/>
              </a:defRPr>
            </a:lvl1pPr>
            <a:lvl2pPr marL="742950" indent="-285750">
              <a:defRPr>
                <a:solidFill>
                  <a:schemeClr val="tx1"/>
                </a:solidFill>
                <a:latin typeface="Arial" panose="020B0604020202020204" pitchFamily="34" charset="0"/>
                <a:ea typeface="Geneva"/>
                <a:cs typeface="Geneva"/>
              </a:defRPr>
            </a:lvl2pPr>
            <a:lvl3pPr marL="1143000" indent="-228600">
              <a:defRPr>
                <a:solidFill>
                  <a:schemeClr val="tx1"/>
                </a:solidFill>
                <a:latin typeface="Arial" panose="020B0604020202020204" pitchFamily="34" charset="0"/>
                <a:ea typeface="Geneva"/>
                <a:cs typeface="Geneva"/>
              </a:defRPr>
            </a:lvl3pPr>
            <a:lvl4pPr marL="1600200" indent="-228600">
              <a:defRPr>
                <a:solidFill>
                  <a:schemeClr val="tx1"/>
                </a:solidFill>
                <a:latin typeface="Arial" panose="020B0604020202020204" pitchFamily="34" charset="0"/>
                <a:ea typeface="Geneva"/>
                <a:cs typeface="Geneva"/>
              </a:defRPr>
            </a:lvl4pPr>
            <a:lvl5pPr marL="2057400" indent="-228600">
              <a:defRPr>
                <a:solidFill>
                  <a:schemeClr val="tx1"/>
                </a:solidFill>
                <a:latin typeface="Arial" panose="020B0604020202020204" pitchFamily="34" charset="0"/>
                <a:ea typeface="Geneva"/>
                <a:cs typeface="Geneva"/>
              </a:defRPr>
            </a:lvl5pPr>
            <a:lvl6pPr marL="2514600" indent="-228600" eaLnBrk="0" fontAlgn="base" hangingPunct="0">
              <a:spcBef>
                <a:spcPct val="0"/>
              </a:spcBef>
              <a:spcAft>
                <a:spcPct val="0"/>
              </a:spcAft>
              <a:defRPr>
                <a:solidFill>
                  <a:schemeClr val="tx1"/>
                </a:solidFill>
                <a:latin typeface="Arial" panose="020B0604020202020204" pitchFamily="34" charset="0"/>
                <a:ea typeface="Geneva"/>
                <a:cs typeface="Geneva"/>
              </a:defRPr>
            </a:lvl6pPr>
            <a:lvl7pPr marL="2971800" indent="-228600" eaLnBrk="0" fontAlgn="base" hangingPunct="0">
              <a:spcBef>
                <a:spcPct val="0"/>
              </a:spcBef>
              <a:spcAft>
                <a:spcPct val="0"/>
              </a:spcAft>
              <a:defRPr>
                <a:solidFill>
                  <a:schemeClr val="tx1"/>
                </a:solidFill>
                <a:latin typeface="Arial" panose="020B0604020202020204" pitchFamily="34" charset="0"/>
                <a:ea typeface="Geneva"/>
                <a:cs typeface="Geneva"/>
              </a:defRPr>
            </a:lvl7pPr>
            <a:lvl8pPr marL="3429000" indent="-228600" eaLnBrk="0" fontAlgn="base" hangingPunct="0">
              <a:spcBef>
                <a:spcPct val="0"/>
              </a:spcBef>
              <a:spcAft>
                <a:spcPct val="0"/>
              </a:spcAft>
              <a:defRPr>
                <a:solidFill>
                  <a:schemeClr val="tx1"/>
                </a:solidFill>
                <a:latin typeface="Arial" panose="020B0604020202020204" pitchFamily="34" charset="0"/>
                <a:ea typeface="Geneva"/>
                <a:cs typeface="Geneva"/>
              </a:defRPr>
            </a:lvl8pPr>
            <a:lvl9pPr marL="3886200" indent="-228600" eaLnBrk="0" fontAlgn="base" hangingPunct="0">
              <a:spcBef>
                <a:spcPct val="0"/>
              </a:spcBef>
              <a:spcAft>
                <a:spcPct val="0"/>
              </a:spcAft>
              <a:defRPr>
                <a:solidFill>
                  <a:schemeClr val="tx1"/>
                </a:solidFill>
                <a:latin typeface="Arial" panose="020B0604020202020204" pitchFamily="34" charset="0"/>
                <a:ea typeface="Geneva"/>
                <a:cs typeface="Geneva"/>
              </a:defRPr>
            </a:lvl9pPr>
          </a:lstStyle>
          <a:p>
            <a:pPr marL="0" marR="0" lvl="0" indent="0" algn="ctr" defTabSz="685800" rtl="0" eaLnBrk="0" fontAlgn="base" latinLnBrk="0" hangingPunct="0">
              <a:lnSpc>
                <a:spcPct val="100000"/>
              </a:lnSpc>
              <a:spcBef>
                <a:spcPct val="0"/>
              </a:spcBef>
              <a:spcAft>
                <a:spcPct val="0"/>
              </a:spcAft>
              <a:buClr>
                <a:srgbClr val="002060"/>
              </a:buClr>
              <a:buSzTx/>
              <a:buFontTx/>
              <a:buNone/>
              <a:tabLst/>
              <a:defRPr/>
            </a:pPr>
            <a:r>
              <a:rPr kumimoji="0" lang="en-US" altLang="en-US" sz="900" b="0" i="0" u="none" strike="noStrike" kern="1200" cap="none" spc="0" normalizeH="0" baseline="0" noProof="0" dirty="0">
                <a:ln>
                  <a:noFill/>
                </a:ln>
                <a:solidFill>
                  <a:srgbClr val="121D59"/>
                </a:solidFill>
                <a:effectLst/>
                <a:uLnTx/>
                <a:uFillTx/>
                <a:latin typeface="Arial" panose="020B0604020202020204" pitchFamily="34" charset="0"/>
              </a:rPr>
              <a:t>SDN </a:t>
            </a:r>
            <a:r>
              <a:rPr kumimoji="0" lang="en-US" altLang="en-US" sz="900" b="0" i="0" u="none" strike="noStrike" kern="1200" cap="none" spc="0" normalizeH="0" baseline="0" noProof="0" dirty="0" smtClean="0">
                <a:ln>
                  <a:noFill/>
                </a:ln>
                <a:solidFill>
                  <a:srgbClr val="121D59"/>
                </a:solidFill>
                <a:effectLst/>
                <a:uLnTx/>
                <a:uFillTx/>
                <a:latin typeface="Arial" panose="020B0604020202020204" pitchFamily="34" charset="0"/>
              </a:rPr>
              <a:t>Controller Cloaked</a:t>
            </a:r>
            <a:endParaRPr kumimoji="0" lang="en-US" altLang="en-US" sz="900" b="0" i="0" u="none" strike="noStrike" kern="1200" cap="none" spc="0" normalizeH="0" baseline="0" noProof="0" dirty="0">
              <a:ln>
                <a:noFill/>
              </a:ln>
              <a:solidFill>
                <a:srgbClr val="121D59"/>
              </a:solidFill>
              <a:effectLst/>
              <a:uLnTx/>
              <a:uFillTx/>
              <a:latin typeface="Arial" panose="020B0604020202020204" pitchFamily="34" charset="0"/>
            </a:endParaRPr>
          </a:p>
        </p:txBody>
      </p:sp>
      <p:pic>
        <p:nvPicPr>
          <p:cNvPr id="171" name="Picture 15"/>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2465229" y="3324372"/>
            <a:ext cx="561155" cy="281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5" name="Picture 16" descr="ibm-logo"/>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0837" y="4264292"/>
            <a:ext cx="527361" cy="251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8" name="Text Box 27"/>
          <p:cNvSpPr txBox="1">
            <a:spLocks noChangeArrowheads="1"/>
          </p:cNvSpPr>
          <p:nvPr/>
        </p:nvSpPr>
        <p:spPr bwMode="auto">
          <a:xfrm>
            <a:off x="7033431" y="854382"/>
            <a:ext cx="1769747" cy="1209592"/>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a:spcBef>
                <a:spcPct val="20000"/>
              </a:spcBef>
              <a:buFont typeface="Arial" panose="020B0604020202020204" pitchFamily="34" charset="0"/>
              <a:buChar char="•"/>
              <a:defRPr sz="3200">
                <a:solidFill>
                  <a:schemeClr val="tx1"/>
                </a:solidFill>
                <a:latin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marL="0" marR="0" lvl="0" indent="0" algn="ctr" defTabSz="685800" rtl="0" eaLnBrk="1" fontAlgn="base" latinLnBrk="0" hangingPunct="1">
              <a:lnSpc>
                <a:spcPct val="100000"/>
              </a:lnSpc>
              <a:spcBef>
                <a:spcPct val="50000"/>
              </a:spcBef>
              <a:spcAft>
                <a:spcPct val="0"/>
              </a:spcAft>
              <a:buClr>
                <a:srgbClr val="00CC00"/>
              </a:buClr>
              <a:buSzTx/>
              <a:buFont typeface="Arial" panose="020B0604020202020204" pitchFamily="34" charset="0"/>
              <a:buNone/>
              <a:tabLst/>
              <a:defRPr/>
            </a:pPr>
            <a:endParaRPr kumimoji="0" lang="en-US" altLang="en-US" sz="1050" b="1" i="0" u="none" strike="noStrike" kern="1200" cap="none" spc="0" normalizeH="0" baseline="0" noProof="0">
              <a:ln>
                <a:noFill/>
              </a:ln>
              <a:solidFill>
                <a:srgbClr val="000000"/>
              </a:solidFill>
              <a:effectLst/>
              <a:uLnTx/>
              <a:uFillTx/>
              <a:latin typeface="Verdana" panose="020B0604030504040204" pitchFamily="34" charset="0"/>
              <a:ea typeface="MS PGothic" panose="020B0600070205080204" pitchFamily="34" charset="-128"/>
            </a:endParaRPr>
          </a:p>
        </p:txBody>
      </p:sp>
      <p:cxnSp>
        <p:nvCxnSpPr>
          <p:cNvPr id="189" name="Straight Connector 188"/>
          <p:cNvCxnSpPr>
            <a:stCxn id="178" idx="1"/>
          </p:cNvCxnSpPr>
          <p:nvPr/>
        </p:nvCxnSpPr>
        <p:spPr>
          <a:xfrm flipH="1">
            <a:off x="3459958" y="1459178"/>
            <a:ext cx="3573473" cy="45328"/>
          </a:xfrm>
          <a:prstGeom prst="line">
            <a:avLst/>
          </a:prstGeom>
          <a:ln w="12700">
            <a:solidFill>
              <a:srgbClr val="00B0F0"/>
            </a:solidFill>
            <a:prstDash val="dash"/>
            <a:round/>
            <a:tailEnd type="triangle"/>
          </a:ln>
        </p:spPr>
        <p:style>
          <a:lnRef idx="1">
            <a:schemeClr val="accent1"/>
          </a:lnRef>
          <a:fillRef idx="0">
            <a:schemeClr val="accent1"/>
          </a:fillRef>
          <a:effectRef idx="0">
            <a:schemeClr val="accent1"/>
          </a:effectRef>
          <a:fontRef idx="minor">
            <a:schemeClr val="tx1"/>
          </a:fontRef>
        </p:style>
      </p:cxnSp>
      <p:cxnSp>
        <p:nvCxnSpPr>
          <p:cNvPr id="198" name="Straight Connector 197"/>
          <p:cNvCxnSpPr/>
          <p:nvPr/>
        </p:nvCxnSpPr>
        <p:spPr>
          <a:xfrm>
            <a:off x="7816651" y="2075838"/>
            <a:ext cx="187931" cy="377968"/>
          </a:xfrm>
          <a:prstGeom prst="line">
            <a:avLst/>
          </a:prstGeom>
          <a:ln w="12700">
            <a:solidFill>
              <a:srgbClr val="FF0000"/>
            </a:solidFill>
            <a:prstDash val="dash"/>
            <a:round/>
            <a:headEnd type="triangle"/>
          </a:ln>
        </p:spPr>
        <p:style>
          <a:lnRef idx="1">
            <a:schemeClr val="accent1"/>
          </a:lnRef>
          <a:fillRef idx="0">
            <a:schemeClr val="accent1"/>
          </a:fillRef>
          <a:effectRef idx="0">
            <a:schemeClr val="accent1"/>
          </a:effectRef>
          <a:fontRef idx="minor">
            <a:schemeClr val="tx1"/>
          </a:fontRef>
        </p:style>
      </p:cxnSp>
      <p:sp>
        <p:nvSpPr>
          <p:cNvPr id="202" name="TextBox 201"/>
          <p:cNvSpPr txBox="1"/>
          <p:nvPr/>
        </p:nvSpPr>
        <p:spPr>
          <a:xfrm>
            <a:off x="7738792" y="2731282"/>
            <a:ext cx="1148071" cy="261610"/>
          </a:xfrm>
          <a:prstGeom prst="rect">
            <a:avLst/>
          </a:prstGeom>
          <a:noFill/>
        </p:spPr>
        <p:txBody>
          <a:bodyPr wrap="none">
            <a:spAutoFit/>
          </a:bodyPr>
          <a:lstStyle/>
          <a:p>
            <a:pPr marL="0" marR="0" lvl="0" indent="0" algn="ctr" defTabSz="685800" rtl="0" eaLnBrk="0" fontAlgn="base" latinLnBrk="0" hangingPunct="0">
              <a:lnSpc>
                <a:spcPct val="100000"/>
              </a:lnSpc>
              <a:spcBef>
                <a:spcPct val="0"/>
              </a:spcBef>
              <a:spcAft>
                <a:spcPct val="0"/>
              </a:spcAft>
              <a:buClr>
                <a:srgbClr val="182677"/>
              </a:buClr>
              <a:buSzTx/>
              <a:buFontTx/>
              <a:buNone/>
              <a:tabLst/>
              <a:defRPr/>
            </a:pPr>
            <a:r>
              <a:rPr kumimoji="0" lang="en-US" sz="1100" b="0" i="0" u="none" strike="noStrike" kern="1200" cap="none" spc="0" normalizeH="0" baseline="0" noProof="0" dirty="0" smtClean="0">
                <a:ln>
                  <a:noFill/>
                </a:ln>
                <a:solidFill>
                  <a:prstClr val="black"/>
                </a:solidFill>
                <a:effectLst/>
                <a:uLnTx/>
                <a:uFillTx/>
                <a:latin typeface="Arial" panose="020B0604020202020204" pitchFamily="34" charset="0"/>
                <a:ea typeface="ＭＳ Ｐゴシック" charset="0"/>
              </a:rPr>
              <a:t>External Threat</a:t>
            </a:r>
            <a:endParaRPr kumimoji="0" lang="en-US" sz="1100" b="0" i="0" u="none" strike="noStrike" kern="1200" cap="none" spc="0" normalizeH="0" baseline="0" noProof="0" dirty="0">
              <a:ln>
                <a:noFill/>
              </a:ln>
              <a:solidFill>
                <a:prstClr val="black"/>
              </a:solidFill>
              <a:effectLst/>
              <a:uLnTx/>
              <a:uFillTx/>
              <a:latin typeface="Arial" panose="020B0604020202020204" pitchFamily="34" charset="0"/>
              <a:ea typeface="ＭＳ Ｐゴシック" charset="0"/>
            </a:endParaRPr>
          </a:p>
        </p:txBody>
      </p:sp>
      <p:pic>
        <p:nvPicPr>
          <p:cNvPr id="134" name="Picture 133"/>
          <p:cNvPicPr>
            <a:picLocks noChangeAspect="1"/>
          </p:cNvPicPr>
          <p:nvPr/>
        </p:nvPicPr>
        <p:blipFill>
          <a:blip r:embed="rId9"/>
          <a:stretch>
            <a:fillRect/>
          </a:stretch>
        </p:blipFill>
        <p:spPr>
          <a:xfrm>
            <a:off x="5661529" y="1871404"/>
            <a:ext cx="891209" cy="891209"/>
          </a:xfrm>
          <a:prstGeom prst="rect">
            <a:avLst/>
          </a:prstGeom>
        </p:spPr>
      </p:pic>
      <p:pic>
        <p:nvPicPr>
          <p:cNvPr id="4" name="Picture 3"/>
          <p:cNvPicPr>
            <a:picLocks noChangeAspect="1"/>
          </p:cNvPicPr>
          <p:nvPr/>
        </p:nvPicPr>
        <p:blipFill>
          <a:blip r:embed="rId10"/>
          <a:stretch>
            <a:fillRect/>
          </a:stretch>
        </p:blipFill>
        <p:spPr>
          <a:xfrm>
            <a:off x="2539164" y="2820054"/>
            <a:ext cx="507417" cy="285422"/>
          </a:xfrm>
          <a:prstGeom prst="rect">
            <a:avLst/>
          </a:prstGeom>
        </p:spPr>
      </p:pic>
      <p:sp>
        <p:nvSpPr>
          <p:cNvPr id="137" name="Oval 8"/>
          <p:cNvSpPr>
            <a:spLocks noChangeArrowheads="1"/>
          </p:cNvSpPr>
          <p:nvPr/>
        </p:nvSpPr>
        <p:spPr bwMode="auto">
          <a:xfrm>
            <a:off x="4230628" y="1805091"/>
            <a:ext cx="2250321" cy="749737"/>
          </a:xfrm>
          <a:prstGeom prst="ellipse">
            <a:avLst/>
          </a:prstGeom>
          <a:noFill/>
          <a:ln w="9525" algn="ctr">
            <a:solidFill>
              <a:schemeClr val="tx1"/>
            </a:solidFill>
            <a:round/>
            <a:headEnd/>
            <a:tailEnd/>
          </a:ln>
        </p:spPr>
        <p:txBody>
          <a:bodyPr/>
          <a:lstStyle>
            <a:lvl1pPr defTabSz="457200">
              <a:defRPr>
                <a:solidFill>
                  <a:schemeClr val="tx1"/>
                </a:solidFill>
                <a:latin typeface="Arial" panose="020B0604020202020204" pitchFamily="34" charset="0"/>
                <a:ea typeface="Geneva"/>
                <a:cs typeface="Geneva"/>
              </a:defRPr>
            </a:lvl1pPr>
            <a:lvl2pPr marL="742950" indent="-285750" defTabSz="457200">
              <a:defRPr>
                <a:solidFill>
                  <a:schemeClr val="tx1"/>
                </a:solidFill>
                <a:latin typeface="Arial" panose="020B0604020202020204" pitchFamily="34" charset="0"/>
                <a:ea typeface="Geneva"/>
                <a:cs typeface="Geneva"/>
              </a:defRPr>
            </a:lvl2pPr>
            <a:lvl3pPr marL="1143000" indent="-228600" defTabSz="457200">
              <a:defRPr>
                <a:solidFill>
                  <a:schemeClr val="tx1"/>
                </a:solidFill>
                <a:latin typeface="Arial" panose="020B0604020202020204" pitchFamily="34" charset="0"/>
                <a:ea typeface="Geneva"/>
                <a:cs typeface="Geneva"/>
              </a:defRPr>
            </a:lvl3pPr>
            <a:lvl4pPr marL="1600200" indent="-228600" defTabSz="457200">
              <a:defRPr>
                <a:solidFill>
                  <a:schemeClr val="tx1"/>
                </a:solidFill>
                <a:latin typeface="Arial" panose="020B0604020202020204" pitchFamily="34" charset="0"/>
                <a:ea typeface="Geneva"/>
                <a:cs typeface="Geneva"/>
              </a:defRPr>
            </a:lvl4pPr>
            <a:lvl5pPr marL="2057400" indent="-228600" defTabSz="457200">
              <a:defRPr>
                <a:solidFill>
                  <a:schemeClr val="tx1"/>
                </a:solidFill>
                <a:latin typeface="Arial" panose="020B0604020202020204" pitchFamily="34" charset="0"/>
                <a:ea typeface="Geneva"/>
                <a:cs typeface="Geneva"/>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Geneva"/>
                <a:cs typeface="Geneva"/>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Geneva"/>
                <a:cs typeface="Geneva"/>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Geneva"/>
                <a:cs typeface="Geneva"/>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Geneva"/>
                <a:cs typeface="Geneva"/>
              </a:defRPr>
            </a:lvl9pPr>
          </a:lstStyle>
          <a:p>
            <a:pPr marL="0" marR="0" lvl="0" indent="0" algn="l" defTabSz="457200" rtl="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tabLst/>
              <a:defRPr/>
            </a:pPr>
            <a:endParaRPr kumimoji="0" lang="en-US" altLang="en-US" sz="1800" b="0" i="0" u="none" strike="noStrike" kern="1200" cap="none" spc="0" normalizeH="0" baseline="0" noProof="0" smtClean="0">
              <a:ln>
                <a:noFill/>
              </a:ln>
              <a:solidFill>
                <a:srgbClr val="000000"/>
              </a:solidFill>
              <a:effectLst/>
              <a:uLnTx/>
              <a:uFillTx/>
              <a:latin typeface="Arial" panose="020B0604020202020204" pitchFamily="34" charset="0"/>
              <a:cs typeface="Arial" panose="020B0604020202020204" pitchFamily="34" charset="0"/>
            </a:endParaRPr>
          </a:p>
        </p:txBody>
      </p:sp>
      <p:sp>
        <p:nvSpPr>
          <p:cNvPr id="143" name="TextBox 142"/>
          <p:cNvSpPr txBox="1"/>
          <p:nvPr/>
        </p:nvSpPr>
        <p:spPr>
          <a:xfrm>
            <a:off x="2098609" y="1408494"/>
            <a:ext cx="1388522" cy="430887"/>
          </a:xfrm>
          <a:prstGeom prst="rect">
            <a:avLst/>
          </a:prstGeom>
          <a:noFill/>
          <a:ln w="19050">
            <a:solidFill>
              <a:srgbClr val="FF0000"/>
            </a:solidFill>
          </a:ln>
        </p:spPr>
        <p:txBody>
          <a:bodyPr wrap="none">
            <a:spAutoFit/>
          </a:bodyPr>
          <a:lstStyle/>
          <a:p>
            <a:pPr marL="0" marR="0" lvl="0" indent="0" algn="ctr" defTabSz="685800" rtl="0" eaLnBrk="0" fontAlgn="base" latinLnBrk="0" hangingPunct="0">
              <a:lnSpc>
                <a:spcPct val="100000"/>
              </a:lnSpc>
              <a:spcBef>
                <a:spcPct val="0"/>
              </a:spcBef>
              <a:spcAft>
                <a:spcPct val="0"/>
              </a:spcAft>
              <a:buClr>
                <a:srgbClr val="182677"/>
              </a:buClr>
              <a:buSzTx/>
              <a:buFontTx/>
              <a:buNone/>
              <a:tabLst/>
              <a:defRPr/>
            </a:pPr>
            <a:r>
              <a:rPr kumimoji="0" lang="en-US" sz="1100" b="0" i="0" u="none" strike="noStrike" kern="1200" cap="none" spc="0" normalizeH="0" baseline="0" noProof="0" dirty="0" smtClean="0">
                <a:ln>
                  <a:noFill/>
                </a:ln>
                <a:solidFill>
                  <a:prstClr val="black"/>
                </a:solidFill>
                <a:effectLst/>
                <a:uLnTx/>
                <a:uFillTx/>
                <a:latin typeface="Arial" panose="020B0604020202020204" pitchFamily="34" charset="0"/>
                <a:ea typeface="ＭＳ Ｐゴシック" charset="0"/>
              </a:rPr>
              <a:t>LCARS SOC</a:t>
            </a:r>
            <a:br>
              <a:rPr kumimoji="0" lang="en-US" sz="1100" b="0" i="0" u="none" strike="noStrike" kern="1200" cap="none" spc="0" normalizeH="0" baseline="0" noProof="0" dirty="0" smtClean="0">
                <a:ln>
                  <a:noFill/>
                </a:ln>
                <a:solidFill>
                  <a:prstClr val="black"/>
                </a:solidFill>
                <a:effectLst/>
                <a:uLnTx/>
                <a:uFillTx/>
                <a:latin typeface="Arial" panose="020B0604020202020204" pitchFamily="34" charset="0"/>
                <a:ea typeface="ＭＳ Ｐゴシック" charset="0"/>
              </a:rPr>
            </a:br>
            <a:r>
              <a:rPr kumimoji="0" lang="en-US" sz="1100" b="0" i="0" u="none" strike="noStrike" kern="1200" cap="none" spc="0" normalizeH="0" baseline="0" noProof="0" dirty="0" smtClean="0">
                <a:ln>
                  <a:noFill/>
                </a:ln>
                <a:solidFill>
                  <a:prstClr val="black"/>
                </a:solidFill>
                <a:effectLst/>
                <a:uLnTx/>
                <a:uFillTx/>
                <a:latin typeface="Arial" panose="020B0604020202020204" pitchFamily="34" charset="0"/>
                <a:ea typeface="ＭＳ Ｐゴシック" charset="0"/>
              </a:rPr>
              <a:t>LAMP Orchestrator</a:t>
            </a:r>
            <a:endParaRPr kumimoji="0" lang="en-US" sz="1100" b="0" i="0" u="none" strike="noStrike" kern="1200" cap="none" spc="0" normalizeH="0" baseline="0" noProof="0" dirty="0">
              <a:ln>
                <a:noFill/>
              </a:ln>
              <a:solidFill>
                <a:prstClr val="black"/>
              </a:solidFill>
              <a:effectLst/>
              <a:uLnTx/>
              <a:uFillTx/>
              <a:latin typeface="Arial" panose="020B0604020202020204" pitchFamily="34" charset="0"/>
              <a:ea typeface="ＭＳ Ｐゴシック" charset="0"/>
            </a:endParaRPr>
          </a:p>
        </p:txBody>
      </p:sp>
      <p:pic>
        <p:nvPicPr>
          <p:cNvPr id="16" name="Picture 15"/>
          <p:cNvPicPr>
            <a:picLocks noChangeAspect="1"/>
          </p:cNvPicPr>
          <p:nvPr/>
        </p:nvPicPr>
        <p:blipFill>
          <a:blip r:embed="rId11"/>
          <a:stretch>
            <a:fillRect/>
          </a:stretch>
        </p:blipFill>
        <p:spPr>
          <a:xfrm>
            <a:off x="2475310" y="1202717"/>
            <a:ext cx="653391" cy="189552"/>
          </a:xfrm>
          <a:prstGeom prst="rect">
            <a:avLst/>
          </a:prstGeom>
        </p:spPr>
      </p:pic>
      <p:cxnSp>
        <p:nvCxnSpPr>
          <p:cNvPr id="152" name="Straight Connector 151"/>
          <p:cNvCxnSpPr/>
          <p:nvPr/>
        </p:nvCxnSpPr>
        <p:spPr>
          <a:xfrm>
            <a:off x="3475039" y="1765594"/>
            <a:ext cx="922577" cy="219388"/>
          </a:xfrm>
          <a:prstGeom prst="line">
            <a:avLst/>
          </a:prstGeom>
          <a:ln w="12700">
            <a:solidFill>
              <a:srgbClr val="00B0F0"/>
            </a:solidFill>
            <a:prstDash val="dash"/>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32" name="Picture 2"/>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777188" y="1716944"/>
            <a:ext cx="882253" cy="1035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3" name="TextBox 132"/>
          <p:cNvSpPr txBox="1"/>
          <p:nvPr/>
        </p:nvSpPr>
        <p:spPr>
          <a:xfrm>
            <a:off x="4600862" y="1599254"/>
            <a:ext cx="1885453" cy="261610"/>
          </a:xfrm>
          <a:prstGeom prst="rect">
            <a:avLst/>
          </a:prstGeom>
          <a:noFill/>
        </p:spPr>
        <p:txBody>
          <a:bodyPr wrap="none">
            <a:spAutoFit/>
          </a:bodyPr>
          <a:lstStyle/>
          <a:p>
            <a:pPr marL="0" marR="0" lvl="0" indent="0" algn="ctr" defTabSz="685800" rtl="0" eaLnBrk="0" fontAlgn="base" latinLnBrk="0" hangingPunct="0">
              <a:lnSpc>
                <a:spcPct val="100000"/>
              </a:lnSpc>
              <a:spcBef>
                <a:spcPct val="0"/>
              </a:spcBef>
              <a:spcAft>
                <a:spcPct val="0"/>
              </a:spcAft>
              <a:buClr>
                <a:srgbClr val="182677"/>
              </a:buClr>
              <a:buSzTx/>
              <a:buFontTx/>
              <a:buNone/>
              <a:tabLst/>
              <a:defRPr/>
            </a:pPr>
            <a:r>
              <a:rPr kumimoji="0" lang="en-US" sz="1100" b="0" i="0" u="none" strike="noStrike" kern="1200" cap="none" spc="0" normalizeH="0" baseline="0" noProof="0" dirty="0" smtClean="0">
                <a:ln>
                  <a:noFill/>
                </a:ln>
                <a:solidFill>
                  <a:prstClr val="black"/>
                </a:solidFill>
                <a:effectLst/>
                <a:uLnTx/>
                <a:uFillTx/>
                <a:latin typeface="Arial" panose="020B0604020202020204" pitchFamily="34" charset="0"/>
                <a:ea typeface="ＭＳ Ｐゴシック" charset="0"/>
              </a:rPr>
              <a:t>10G Optical Bypass Switch</a:t>
            </a:r>
            <a:endParaRPr kumimoji="0" lang="en-US" sz="1100" b="0" i="0" u="none" strike="noStrike" kern="1200" cap="none" spc="0" normalizeH="0" baseline="0" noProof="0" dirty="0">
              <a:ln>
                <a:noFill/>
              </a:ln>
              <a:solidFill>
                <a:prstClr val="black"/>
              </a:solidFill>
              <a:effectLst/>
              <a:uLnTx/>
              <a:uFillTx/>
              <a:latin typeface="Arial" panose="020B0604020202020204" pitchFamily="34" charset="0"/>
              <a:ea typeface="ＭＳ Ｐゴシック" charset="0"/>
            </a:endParaRPr>
          </a:p>
        </p:txBody>
      </p:sp>
      <p:pic>
        <p:nvPicPr>
          <p:cNvPr id="131" name="Shape 114">
            <a:extLst>
              <a:ext uri="{FF2B5EF4-FFF2-40B4-BE49-F238E27FC236}">
                <a16:creationId xmlns:a16="http://schemas.microsoft.com/office/drawing/2014/main" id="{1FCC784B-1990-4002-BB33-D7B05DE40EBF}"/>
              </a:ext>
            </a:extLst>
          </p:cNvPr>
          <p:cNvPicPr preferRelativeResize="0"/>
          <p:nvPr/>
        </p:nvPicPr>
        <p:blipFill>
          <a:blip r:embed="rId13">
            <a:alphaModFix/>
          </a:blip>
          <a:stretch>
            <a:fillRect/>
          </a:stretch>
        </p:blipFill>
        <p:spPr>
          <a:xfrm>
            <a:off x="1569400" y="3308187"/>
            <a:ext cx="703746" cy="264247"/>
          </a:xfrm>
          <a:prstGeom prst="rect">
            <a:avLst/>
          </a:prstGeom>
          <a:noFill/>
          <a:ln>
            <a:noFill/>
          </a:ln>
        </p:spPr>
      </p:pic>
      <p:pic>
        <p:nvPicPr>
          <p:cNvPr id="138" name="Picture 10" descr="PureFlex Blue 3Q Small "/>
          <p:cNvPicPr>
            <a:picLocks noChangeAspect="1" noChangeArrowheads="1"/>
          </p:cNvPicPr>
          <p:nvPr/>
        </p:nvPicPr>
        <p:blipFill>
          <a:blip r:embed="rId14"/>
          <a:srcRect/>
          <a:stretch>
            <a:fillRect/>
          </a:stretch>
        </p:blipFill>
        <p:spPr bwMode="auto">
          <a:xfrm>
            <a:off x="1122422" y="3946569"/>
            <a:ext cx="211931" cy="489347"/>
          </a:xfrm>
          <a:prstGeom prst="rect">
            <a:avLst/>
          </a:prstGeom>
          <a:ln>
            <a:noFill/>
          </a:ln>
          <a:effectLst>
            <a:outerShdw blurRad="292100" dist="139700" dir="2700000" algn="tl" rotWithShape="0">
              <a:srgbClr val="333333">
                <a:alpha val="65000"/>
              </a:srgbClr>
            </a:outerShdw>
          </a:effectLst>
        </p:spPr>
      </p:pic>
      <p:pic>
        <p:nvPicPr>
          <p:cNvPr id="140" name="Shape 114">
            <a:extLst>
              <a:ext uri="{FF2B5EF4-FFF2-40B4-BE49-F238E27FC236}">
                <a16:creationId xmlns:a16="http://schemas.microsoft.com/office/drawing/2014/main" id="{1FCC784B-1990-4002-BB33-D7B05DE40EBF}"/>
              </a:ext>
            </a:extLst>
          </p:cNvPr>
          <p:cNvPicPr preferRelativeResize="0"/>
          <p:nvPr/>
        </p:nvPicPr>
        <p:blipFill>
          <a:blip r:embed="rId13">
            <a:alphaModFix/>
          </a:blip>
          <a:stretch>
            <a:fillRect/>
          </a:stretch>
        </p:blipFill>
        <p:spPr>
          <a:xfrm>
            <a:off x="6483066" y="3308187"/>
            <a:ext cx="703746" cy="264247"/>
          </a:xfrm>
          <a:prstGeom prst="rect">
            <a:avLst/>
          </a:prstGeom>
          <a:noFill/>
          <a:ln>
            <a:noFill/>
          </a:ln>
        </p:spPr>
      </p:pic>
      <p:pic>
        <p:nvPicPr>
          <p:cNvPr id="141" name="Picture 140" descr="LN_User_large.png">
            <a:extLst>
              <a:ext uri="{FF2B5EF4-FFF2-40B4-BE49-F238E27FC236}">
                <a16:creationId xmlns:a16="http://schemas.microsoft.com/office/drawing/2014/main" id="{F29AFE8F-0752-4A86-A36B-1DD35F6A4A79}"/>
              </a:ext>
            </a:extLst>
          </p:cNvPr>
          <p:cNvPicPr>
            <a:picLocks noChangeAspect="1"/>
          </p:cNvPicPr>
          <p:nvPr/>
        </p:nvPicPr>
        <p:blipFill>
          <a:blip r:embed="rId15" cstate="print">
            <a:grayscl/>
          </a:blip>
          <a:stretch>
            <a:fillRect/>
          </a:stretch>
        </p:blipFill>
        <p:spPr>
          <a:xfrm>
            <a:off x="6475167" y="4335604"/>
            <a:ext cx="368411" cy="422624"/>
          </a:xfrm>
          <a:prstGeom prst="rect">
            <a:avLst/>
          </a:prstGeom>
        </p:spPr>
      </p:pic>
      <p:pic>
        <p:nvPicPr>
          <p:cNvPr id="146" name="Shape 118"/>
          <p:cNvPicPr preferRelativeResize="0"/>
          <p:nvPr/>
        </p:nvPicPr>
        <p:blipFill>
          <a:blip r:embed="rId16">
            <a:alphaModFix/>
          </a:blip>
          <a:stretch>
            <a:fillRect/>
          </a:stretch>
        </p:blipFill>
        <p:spPr>
          <a:xfrm>
            <a:off x="2107697" y="907558"/>
            <a:ext cx="264624" cy="516240"/>
          </a:xfrm>
          <a:prstGeom prst="rect">
            <a:avLst/>
          </a:prstGeom>
          <a:noFill/>
          <a:ln>
            <a:noFill/>
          </a:ln>
        </p:spPr>
      </p:pic>
      <p:sp>
        <p:nvSpPr>
          <p:cNvPr id="148" name="TextBox 147"/>
          <p:cNvSpPr txBox="1"/>
          <p:nvPr/>
        </p:nvSpPr>
        <p:spPr>
          <a:xfrm>
            <a:off x="427301" y="4394122"/>
            <a:ext cx="954107" cy="430887"/>
          </a:xfrm>
          <a:prstGeom prst="rect">
            <a:avLst/>
          </a:prstGeom>
          <a:noFill/>
        </p:spPr>
        <p:txBody>
          <a:bodyPr wrap="none">
            <a:spAutoFit/>
          </a:bodyPr>
          <a:lstStyle/>
          <a:p>
            <a:pPr marL="0" marR="0" lvl="0" indent="0" algn="ctr" defTabSz="685800" rtl="0" eaLnBrk="0" fontAlgn="base" latinLnBrk="0" hangingPunct="0">
              <a:lnSpc>
                <a:spcPct val="100000"/>
              </a:lnSpc>
              <a:spcBef>
                <a:spcPct val="0"/>
              </a:spcBef>
              <a:spcAft>
                <a:spcPct val="0"/>
              </a:spcAft>
              <a:buClr>
                <a:srgbClr val="182677"/>
              </a:buClr>
              <a:buSzTx/>
              <a:buFontTx/>
              <a:buNone/>
              <a:tabLst/>
              <a:defRPr/>
            </a:pPr>
            <a:r>
              <a:rPr kumimoji="0" lang="en-US" sz="1100" b="0" i="0" u="none" strike="noStrike" kern="1200" cap="none" spc="0" normalizeH="0" baseline="0" noProof="0" dirty="0" err="1" smtClean="0">
                <a:ln>
                  <a:noFill/>
                </a:ln>
                <a:solidFill>
                  <a:prstClr val="black"/>
                </a:solidFill>
                <a:effectLst/>
                <a:uLnTx/>
                <a:uFillTx/>
                <a:latin typeface="Arial" panose="020B0604020202020204" pitchFamily="34" charset="0"/>
                <a:ea typeface="ＭＳ Ｐゴシック" charset="0"/>
              </a:rPr>
              <a:t>Blockchain</a:t>
            </a:r>
            <a:r>
              <a:rPr kumimoji="0" lang="en-US" sz="1100" b="0" i="0" u="none" strike="noStrike" kern="1200" cap="none" spc="0" normalizeH="0" baseline="0" noProof="0" dirty="0" smtClean="0">
                <a:ln>
                  <a:noFill/>
                </a:ln>
                <a:solidFill>
                  <a:prstClr val="black"/>
                </a:solidFill>
                <a:effectLst/>
                <a:uLnTx/>
                <a:uFillTx/>
                <a:latin typeface="Arial" panose="020B0604020202020204" pitchFamily="34" charset="0"/>
                <a:ea typeface="ＭＳ Ｐゴシック" charset="0"/>
              </a:rPr>
              <a:t> </a:t>
            </a:r>
            <a:br>
              <a:rPr kumimoji="0" lang="en-US" sz="1100" b="0" i="0" u="none" strike="noStrike" kern="1200" cap="none" spc="0" normalizeH="0" baseline="0" noProof="0" dirty="0" smtClean="0">
                <a:ln>
                  <a:noFill/>
                </a:ln>
                <a:solidFill>
                  <a:prstClr val="black"/>
                </a:solidFill>
                <a:effectLst/>
                <a:uLnTx/>
                <a:uFillTx/>
                <a:latin typeface="Arial" panose="020B0604020202020204" pitchFamily="34" charset="0"/>
                <a:ea typeface="ＭＳ Ｐゴシック" charset="0"/>
              </a:rPr>
            </a:br>
            <a:r>
              <a:rPr kumimoji="0" lang="en-US" sz="1100" b="0" i="0" u="none" strike="noStrike" kern="1200" cap="none" spc="0" normalizeH="0" baseline="0" noProof="0" dirty="0" err="1" smtClean="0">
                <a:ln>
                  <a:noFill/>
                </a:ln>
                <a:solidFill>
                  <a:prstClr val="black"/>
                </a:solidFill>
                <a:effectLst/>
                <a:uLnTx/>
                <a:uFillTx/>
                <a:latin typeface="Arial" panose="020B0604020202020204" pitchFamily="34" charset="0"/>
                <a:ea typeface="ＭＳ Ｐゴシック" charset="0"/>
              </a:rPr>
              <a:t>Hyperledger</a:t>
            </a:r>
            <a:endParaRPr kumimoji="0" lang="en-US" sz="1100" b="0" i="0" u="none" strike="noStrike" kern="1200" cap="none" spc="0" normalizeH="0" baseline="0" noProof="0" dirty="0" smtClean="0">
              <a:ln>
                <a:noFill/>
              </a:ln>
              <a:solidFill>
                <a:prstClr val="black"/>
              </a:solidFill>
              <a:effectLst/>
              <a:uLnTx/>
              <a:uFillTx/>
              <a:latin typeface="Arial" panose="020B0604020202020204" pitchFamily="34" charset="0"/>
              <a:ea typeface="ＭＳ Ｐゴシック" charset="0"/>
            </a:endParaRPr>
          </a:p>
        </p:txBody>
      </p:sp>
      <p:pic>
        <p:nvPicPr>
          <p:cNvPr id="149" name="Picture 2" descr="Image result for hacker icon">
            <a:extLst>
              <a:ext uri="{FF2B5EF4-FFF2-40B4-BE49-F238E27FC236}">
                <a16:creationId xmlns:a16="http://schemas.microsoft.com/office/drawing/2014/main" id="{4A2300E7-9089-47EB-A3EF-52BFBB933455}"/>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6791042" y="3817132"/>
            <a:ext cx="456234" cy="456234"/>
          </a:xfrm>
          <a:prstGeom prst="rect">
            <a:avLst/>
          </a:prstGeom>
          <a:noFill/>
          <a:extLst>
            <a:ext uri="{909E8E84-426E-40DD-AFC4-6F175D3DCCD1}">
              <a14:hiddenFill xmlns:a14="http://schemas.microsoft.com/office/drawing/2010/main">
                <a:solidFill>
                  <a:srgbClr val="FFFFFF"/>
                </a:solidFill>
              </a14:hiddenFill>
            </a:ext>
          </a:extLst>
        </p:spPr>
      </p:pic>
      <p:pic>
        <p:nvPicPr>
          <p:cNvPr id="150" name="Shape 118"/>
          <p:cNvPicPr preferRelativeResize="0"/>
          <p:nvPr/>
        </p:nvPicPr>
        <p:blipFill>
          <a:blip r:embed="rId16">
            <a:alphaModFix/>
          </a:blip>
          <a:stretch>
            <a:fillRect/>
          </a:stretch>
        </p:blipFill>
        <p:spPr>
          <a:xfrm>
            <a:off x="3155070" y="897584"/>
            <a:ext cx="264624" cy="516240"/>
          </a:xfrm>
          <a:prstGeom prst="rect">
            <a:avLst/>
          </a:prstGeom>
          <a:noFill/>
          <a:ln>
            <a:noFill/>
          </a:ln>
        </p:spPr>
      </p:pic>
      <p:cxnSp>
        <p:nvCxnSpPr>
          <p:cNvPr id="155" name="Straight Connector 154"/>
          <p:cNvCxnSpPr/>
          <p:nvPr/>
        </p:nvCxnSpPr>
        <p:spPr>
          <a:xfrm flipH="1">
            <a:off x="2038814" y="1890667"/>
            <a:ext cx="139284" cy="1465109"/>
          </a:xfrm>
          <a:prstGeom prst="line">
            <a:avLst/>
          </a:prstGeom>
          <a:ln w="12700">
            <a:solidFill>
              <a:srgbClr val="00B0F0"/>
            </a:solidFill>
            <a:prstDash val="dash"/>
            <a:roun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8" name="Straight Connector 157"/>
          <p:cNvCxnSpPr>
            <a:stCxn id="131" idx="0"/>
          </p:cNvCxnSpPr>
          <p:nvPr/>
        </p:nvCxnSpPr>
        <p:spPr>
          <a:xfrm flipV="1">
            <a:off x="1921273" y="1909198"/>
            <a:ext cx="175258" cy="1398989"/>
          </a:xfrm>
          <a:prstGeom prst="line">
            <a:avLst/>
          </a:prstGeom>
          <a:ln w="12700">
            <a:solidFill>
              <a:srgbClr val="00B0F0"/>
            </a:solidFill>
            <a:prstDash val="dash"/>
            <a:round/>
            <a:tailEnd type="triangle"/>
          </a:ln>
        </p:spPr>
        <p:style>
          <a:lnRef idx="1">
            <a:schemeClr val="accent1"/>
          </a:lnRef>
          <a:fillRef idx="0">
            <a:schemeClr val="accent1"/>
          </a:fillRef>
          <a:effectRef idx="0">
            <a:schemeClr val="accent1"/>
          </a:effectRef>
          <a:fontRef idx="minor">
            <a:schemeClr val="tx1"/>
          </a:fontRef>
        </p:style>
      </p:cxnSp>
      <p:graphicFrame>
        <p:nvGraphicFramePr>
          <p:cNvPr id="159" name="Shape 143"/>
          <p:cNvGraphicFramePr/>
          <p:nvPr>
            <p:extLst>
              <p:ext uri="{D42A27DB-BD31-4B8C-83A1-F6EECF244321}">
                <p14:modId xmlns:p14="http://schemas.microsoft.com/office/powerpoint/2010/main" val="103067824"/>
              </p:ext>
            </p:extLst>
          </p:nvPr>
        </p:nvGraphicFramePr>
        <p:xfrm>
          <a:off x="147278" y="826142"/>
          <a:ext cx="1746705" cy="1828650"/>
        </p:xfrm>
        <a:graphic>
          <a:graphicData uri="http://schemas.openxmlformats.org/drawingml/2006/table">
            <a:tbl>
              <a:tblPr>
                <a:noFill/>
              </a:tblPr>
              <a:tblGrid>
                <a:gridCol w="524033">
                  <a:extLst>
                    <a:ext uri="{9D8B030D-6E8A-4147-A177-3AD203B41FA5}">
                      <a16:colId xmlns:a16="http://schemas.microsoft.com/office/drawing/2014/main" val="20000"/>
                    </a:ext>
                  </a:extLst>
                </a:gridCol>
                <a:gridCol w="1222672">
                  <a:extLst>
                    <a:ext uri="{9D8B030D-6E8A-4147-A177-3AD203B41FA5}">
                      <a16:colId xmlns:a16="http://schemas.microsoft.com/office/drawing/2014/main" val="20001"/>
                    </a:ext>
                  </a:extLst>
                </a:gridCol>
              </a:tblGrid>
              <a:tr h="276600">
                <a:tc>
                  <a:txBody>
                    <a:bodyPr/>
                    <a:lstStyle/>
                    <a:p>
                      <a:pPr marL="0" lvl="0" indent="0" algn="ctr" rtl="0">
                        <a:lnSpc>
                          <a:spcPct val="100000"/>
                        </a:lnSpc>
                        <a:spcBef>
                          <a:spcPts val="0"/>
                        </a:spcBef>
                        <a:spcAft>
                          <a:spcPts val="0"/>
                        </a:spcAft>
                        <a:buNone/>
                      </a:pPr>
                      <a:r>
                        <a:rPr lang="en" sz="1000" b="1" dirty="0" smtClean="0">
                          <a:solidFill>
                            <a:srgbClr val="EFEFEF"/>
                          </a:solidFill>
                        </a:rPr>
                        <a:t>Trust Level</a:t>
                      </a:r>
                      <a:endParaRPr sz="1000" b="1" dirty="0">
                        <a:solidFill>
                          <a:srgbClr val="EFEFEF"/>
                        </a:solidFill>
                      </a:endParaRPr>
                    </a:p>
                  </a:txBody>
                  <a:tcPr marL="91425" marR="91425" marT="91425" marB="91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C343D"/>
                    </a:solidFill>
                  </a:tcPr>
                </a:tc>
                <a:tc>
                  <a:txBody>
                    <a:bodyPr/>
                    <a:lstStyle/>
                    <a:p>
                      <a:pPr marL="0" lvl="0" indent="0" rtl="0">
                        <a:lnSpc>
                          <a:spcPct val="100000"/>
                        </a:lnSpc>
                        <a:spcBef>
                          <a:spcPts val="0"/>
                        </a:spcBef>
                        <a:spcAft>
                          <a:spcPts val="0"/>
                        </a:spcAft>
                        <a:buNone/>
                      </a:pPr>
                      <a:r>
                        <a:rPr lang="en" sz="1000" b="1" dirty="0">
                          <a:solidFill>
                            <a:srgbClr val="EFEFEF"/>
                          </a:solidFill>
                        </a:rPr>
                        <a:t>Policy</a:t>
                      </a:r>
                      <a:endParaRPr sz="1000" b="1" dirty="0">
                        <a:solidFill>
                          <a:srgbClr val="EFEFEF"/>
                        </a:solidFill>
                      </a:endParaRPr>
                    </a:p>
                  </a:txBody>
                  <a:tcPr marL="91425" marR="91425" marT="91425" marB="91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C343D"/>
                    </a:solidFill>
                  </a:tcPr>
                </a:tc>
                <a:extLst>
                  <a:ext uri="{0D108BD9-81ED-4DB2-BD59-A6C34878D82A}">
                    <a16:rowId xmlns:a16="http://schemas.microsoft.com/office/drawing/2014/main" val="10000"/>
                  </a:ext>
                </a:extLst>
              </a:tr>
              <a:tr h="315775">
                <a:tc>
                  <a:txBody>
                    <a:bodyPr/>
                    <a:lstStyle/>
                    <a:p>
                      <a:pPr marL="0" lvl="0" indent="0" algn="ctr" rtl="0">
                        <a:lnSpc>
                          <a:spcPct val="100000"/>
                        </a:lnSpc>
                        <a:spcBef>
                          <a:spcPts val="0"/>
                        </a:spcBef>
                        <a:spcAft>
                          <a:spcPts val="0"/>
                        </a:spcAft>
                        <a:buNone/>
                      </a:pPr>
                      <a:r>
                        <a:rPr lang="en" sz="1000"/>
                        <a:t>5</a:t>
                      </a:r>
                      <a:endParaRPr sz="1000"/>
                    </a:p>
                  </a:txBody>
                  <a:tcPr marL="91425" marR="91425" marT="91425" marB="91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D9D9D9"/>
                    </a:solidFill>
                  </a:tcPr>
                </a:tc>
                <a:tc>
                  <a:txBody>
                    <a:bodyPr/>
                    <a:lstStyle/>
                    <a:p>
                      <a:pPr marL="0" lvl="0" indent="0" rtl="0">
                        <a:lnSpc>
                          <a:spcPct val="100000"/>
                        </a:lnSpc>
                        <a:spcBef>
                          <a:spcPts val="0"/>
                        </a:spcBef>
                        <a:spcAft>
                          <a:spcPts val="0"/>
                        </a:spcAft>
                        <a:buNone/>
                      </a:pPr>
                      <a:r>
                        <a:rPr lang="en" sz="1000" dirty="0"/>
                        <a:t>Forward</a:t>
                      </a:r>
                      <a:endParaRPr sz="1000" dirty="0"/>
                    </a:p>
                  </a:txBody>
                  <a:tcPr marL="91425" marR="91425" marT="91425" marB="91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D9D9D9"/>
                    </a:solidFill>
                  </a:tcPr>
                </a:tc>
                <a:extLst>
                  <a:ext uri="{0D108BD9-81ED-4DB2-BD59-A6C34878D82A}">
                    <a16:rowId xmlns:a16="http://schemas.microsoft.com/office/drawing/2014/main" val="10001"/>
                  </a:ext>
                </a:extLst>
              </a:tr>
              <a:tr h="315775">
                <a:tc>
                  <a:txBody>
                    <a:bodyPr/>
                    <a:lstStyle/>
                    <a:p>
                      <a:pPr marL="0" lvl="0" indent="0" algn="ctr" rtl="0">
                        <a:lnSpc>
                          <a:spcPct val="100000"/>
                        </a:lnSpc>
                        <a:spcBef>
                          <a:spcPts val="0"/>
                        </a:spcBef>
                        <a:spcAft>
                          <a:spcPts val="0"/>
                        </a:spcAft>
                        <a:buNone/>
                      </a:pPr>
                      <a:r>
                        <a:rPr lang="en" sz="1000"/>
                        <a:t>4</a:t>
                      </a:r>
                      <a:endParaRPr sz="1000"/>
                    </a:p>
                  </a:txBody>
                  <a:tcPr marL="91425" marR="91425" marT="91425" marB="91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3F3F3"/>
                    </a:solidFill>
                  </a:tcPr>
                </a:tc>
                <a:tc>
                  <a:txBody>
                    <a:bodyPr/>
                    <a:lstStyle/>
                    <a:p>
                      <a:pPr marL="0" lvl="0" indent="0" rtl="0">
                        <a:lnSpc>
                          <a:spcPct val="100000"/>
                        </a:lnSpc>
                        <a:spcBef>
                          <a:spcPts val="0"/>
                        </a:spcBef>
                        <a:spcAft>
                          <a:spcPts val="0"/>
                        </a:spcAft>
                        <a:buNone/>
                      </a:pPr>
                      <a:r>
                        <a:rPr lang="en" sz="1000" dirty="0"/>
                        <a:t>Restricted </a:t>
                      </a:r>
                      <a:r>
                        <a:rPr lang="en" sz="1000" dirty="0" smtClean="0"/>
                        <a:t>Apps</a:t>
                      </a:r>
                      <a:endParaRPr sz="1000" dirty="0"/>
                    </a:p>
                  </a:txBody>
                  <a:tcPr marL="91425" marR="91425" marT="91425" marB="91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3F3F3"/>
                    </a:solidFill>
                  </a:tcPr>
                </a:tc>
                <a:extLst>
                  <a:ext uri="{0D108BD9-81ED-4DB2-BD59-A6C34878D82A}">
                    <a16:rowId xmlns:a16="http://schemas.microsoft.com/office/drawing/2014/main" val="10002"/>
                  </a:ext>
                </a:extLst>
              </a:tr>
              <a:tr h="315775">
                <a:tc>
                  <a:txBody>
                    <a:bodyPr/>
                    <a:lstStyle/>
                    <a:p>
                      <a:pPr marL="0" lvl="0" indent="0" algn="ctr" rtl="0">
                        <a:lnSpc>
                          <a:spcPct val="100000"/>
                        </a:lnSpc>
                        <a:spcBef>
                          <a:spcPts val="0"/>
                        </a:spcBef>
                        <a:spcAft>
                          <a:spcPts val="0"/>
                        </a:spcAft>
                        <a:buNone/>
                      </a:pPr>
                      <a:r>
                        <a:rPr lang="en" sz="1000"/>
                        <a:t>3</a:t>
                      </a:r>
                      <a:endParaRPr sz="1000"/>
                    </a:p>
                  </a:txBody>
                  <a:tcPr marL="91425" marR="91425" marT="91425" marB="91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D9D9D9"/>
                    </a:solidFill>
                  </a:tcPr>
                </a:tc>
                <a:tc>
                  <a:txBody>
                    <a:bodyPr/>
                    <a:lstStyle/>
                    <a:p>
                      <a:pPr marL="0" lvl="0" indent="0" rtl="0">
                        <a:lnSpc>
                          <a:spcPct val="100000"/>
                        </a:lnSpc>
                        <a:spcBef>
                          <a:spcPts val="0"/>
                        </a:spcBef>
                        <a:spcAft>
                          <a:spcPts val="0"/>
                        </a:spcAft>
                        <a:buNone/>
                      </a:pPr>
                      <a:r>
                        <a:rPr lang="en" sz="1000" dirty="0"/>
                        <a:t>Redirect</a:t>
                      </a:r>
                      <a:endParaRPr sz="1000" dirty="0"/>
                    </a:p>
                  </a:txBody>
                  <a:tcPr marL="91425" marR="91425" marT="91425" marB="91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D9D9D9"/>
                    </a:solidFill>
                  </a:tcPr>
                </a:tc>
                <a:extLst>
                  <a:ext uri="{0D108BD9-81ED-4DB2-BD59-A6C34878D82A}">
                    <a16:rowId xmlns:a16="http://schemas.microsoft.com/office/drawing/2014/main" val="10003"/>
                  </a:ext>
                </a:extLst>
              </a:tr>
              <a:tr h="315775">
                <a:tc>
                  <a:txBody>
                    <a:bodyPr/>
                    <a:lstStyle/>
                    <a:p>
                      <a:pPr marL="0" lvl="0" indent="0" algn="ctr" rtl="0">
                        <a:lnSpc>
                          <a:spcPct val="100000"/>
                        </a:lnSpc>
                        <a:spcBef>
                          <a:spcPts val="0"/>
                        </a:spcBef>
                        <a:spcAft>
                          <a:spcPts val="0"/>
                        </a:spcAft>
                        <a:buNone/>
                      </a:pPr>
                      <a:r>
                        <a:rPr lang="en" sz="1000"/>
                        <a:t>2</a:t>
                      </a:r>
                      <a:endParaRPr sz="1000"/>
                    </a:p>
                  </a:txBody>
                  <a:tcPr marL="91425" marR="91425" marT="91425" marB="91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3F3F3"/>
                    </a:solidFill>
                  </a:tcPr>
                </a:tc>
                <a:tc>
                  <a:txBody>
                    <a:bodyPr/>
                    <a:lstStyle/>
                    <a:p>
                      <a:pPr marL="0" lvl="0" indent="0" rtl="0">
                        <a:lnSpc>
                          <a:spcPct val="100000"/>
                        </a:lnSpc>
                        <a:spcBef>
                          <a:spcPts val="0"/>
                        </a:spcBef>
                        <a:spcAft>
                          <a:spcPts val="0"/>
                        </a:spcAft>
                        <a:buNone/>
                      </a:pPr>
                      <a:r>
                        <a:rPr lang="en" sz="1000" dirty="0"/>
                        <a:t>Drop</a:t>
                      </a:r>
                      <a:endParaRPr sz="1000" dirty="0"/>
                    </a:p>
                  </a:txBody>
                  <a:tcPr marL="91425" marR="91425" marT="91425" marB="91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3F3F3"/>
                    </a:solidFill>
                  </a:tcPr>
                </a:tc>
                <a:extLst>
                  <a:ext uri="{0D108BD9-81ED-4DB2-BD59-A6C34878D82A}">
                    <a16:rowId xmlns:a16="http://schemas.microsoft.com/office/drawing/2014/main" val="10004"/>
                  </a:ext>
                </a:extLst>
              </a:tr>
            </a:tbl>
          </a:graphicData>
        </a:graphic>
      </p:graphicFrame>
      <p:cxnSp>
        <p:nvCxnSpPr>
          <p:cNvPr id="161" name="Straight Connector 160"/>
          <p:cNvCxnSpPr/>
          <p:nvPr/>
        </p:nvCxnSpPr>
        <p:spPr>
          <a:xfrm flipV="1">
            <a:off x="6552738" y="3597082"/>
            <a:ext cx="1" cy="667210"/>
          </a:xfrm>
          <a:prstGeom prst="line">
            <a:avLst/>
          </a:prstGeom>
          <a:ln w="12700">
            <a:solidFill>
              <a:srgbClr val="489542"/>
            </a:solidFill>
            <a:prstDash val="dash"/>
            <a:round/>
            <a:tailEnd type="triangle"/>
          </a:ln>
        </p:spPr>
        <p:style>
          <a:lnRef idx="1">
            <a:schemeClr val="accent1"/>
          </a:lnRef>
          <a:fillRef idx="0">
            <a:schemeClr val="accent1"/>
          </a:fillRef>
          <a:effectRef idx="0">
            <a:schemeClr val="accent1"/>
          </a:effectRef>
          <a:fontRef idx="minor">
            <a:schemeClr val="tx1"/>
          </a:fontRef>
        </p:style>
      </p:cxnSp>
      <p:cxnSp>
        <p:nvCxnSpPr>
          <p:cNvPr id="164" name="Straight Connector 163"/>
          <p:cNvCxnSpPr/>
          <p:nvPr/>
        </p:nvCxnSpPr>
        <p:spPr>
          <a:xfrm flipH="1">
            <a:off x="1354288" y="3579894"/>
            <a:ext cx="271017" cy="326195"/>
          </a:xfrm>
          <a:prstGeom prst="line">
            <a:avLst/>
          </a:prstGeom>
          <a:ln w="12700">
            <a:solidFill>
              <a:srgbClr val="489542"/>
            </a:solidFill>
            <a:prstDash val="dash"/>
            <a:round/>
            <a:tailEnd type="triangle"/>
          </a:ln>
        </p:spPr>
        <p:style>
          <a:lnRef idx="1">
            <a:schemeClr val="accent1"/>
          </a:lnRef>
          <a:fillRef idx="0">
            <a:schemeClr val="accent1"/>
          </a:fillRef>
          <a:effectRef idx="0">
            <a:schemeClr val="accent1"/>
          </a:effectRef>
          <a:fontRef idx="minor">
            <a:schemeClr val="tx1"/>
          </a:fontRef>
        </p:style>
      </p:cxnSp>
      <p:cxnSp>
        <p:nvCxnSpPr>
          <p:cNvPr id="165" name="Straight Connector 164"/>
          <p:cNvCxnSpPr>
            <a:stCxn id="149" idx="0"/>
          </p:cNvCxnSpPr>
          <p:nvPr/>
        </p:nvCxnSpPr>
        <p:spPr>
          <a:xfrm flipV="1">
            <a:off x="7019159" y="3572434"/>
            <a:ext cx="0" cy="244698"/>
          </a:xfrm>
          <a:prstGeom prst="line">
            <a:avLst/>
          </a:prstGeom>
          <a:ln w="12700">
            <a:solidFill>
              <a:srgbClr val="FF0000"/>
            </a:solidFill>
            <a:prstDash val="dash"/>
            <a:round/>
            <a:tailEnd type="triangle"/>
          </a:ln>
        </p:spPr>
        <p:style>
          <a:lnRef idx="1">
            <a:schemeClr val="accent1"/>
          </a:lnRef>
          <a:fillRef idx="0">
            <a:schemeClr val="accent1"/>
          </a:fillRef>
          <a:effectRef idx="0">
            <a:schemeClr val="accent1"/>
          </a:effectRef>
          <a:fontRef idx="minor">
            <a:schemeClr val="tx1"/>
          </a:fontRef>
        </p:style>
      </p:cxnSp>
      <p:pic>
        <p:nvPicPr>
          <p:cNvPr id="139" name="Picture 138"/>
          <p:cNvPicPr>
            <a:picLocks noChangeAspect="1"/>
          </p:cNvPicPr>
          <p:nvPr/>
        </p:nvPicPr>
        <p:blipFill>
          <a:blip r:embed="rId9"/>
          <a:stretch>
            <a:fillRect/>
          </a:stretch>
        </p:blipFill>
        <p:spPr>
          <a:xfrm>
            <a:off x="1271477" y="811447"/>
            <a:ext cx="668451" cy="668451"/>
          </a:xfrm>
          <a:prstGeom prst="rect">
            <a:avLst/>
          </a:prstGeom>
        </p:spPr>
      </p:pic>
      <p:cxnSp>
        <p:nvCxnSpPr>
          <p:cNvPr id="166" name="Straight Connector 165"/>
          <p:cNvCxnSpPr/>
          <p:nvPr/>
        </p:nvCxnSpPr>
        <p:spPr>
          <a:xfrm>
            <a:off x="1260607" y="2610835"/>
            <a:ext cx="469530" cy="720534"/>
          </a:xfrm>
          <a:prstGeom prst="line">
            <a:avLst/>
          </a:prstGeom>
          <a:ln w="12700">
            <a:solidFill>
              <a:srgbClr val="00B0F0"/>
            </a:solidFill>
            <a:prstDash val="dash"/>
            <a:round/>
            <a:headEnd type="none"/>
            <a:tailEnd type="triangle"/>
          </a:ln>
        </p:spPr>
        <p:style>
          <a:lnRef idx="1">
            <a:schemeClr val="accent1"/>
          </a:lnRef>
          <a:fillRef idx="0">
            <a:schemeClr val="accent1"/>
          </a:fillRef>
          <a:effectRef idx="0">
            <a:schemeClr val="accent1"/>
          </a:effectRef>
          <a:fontRef idx="minor">
            <a:schemeClr val="tx1"/>
          </a:fontRef>
        </p:style>
      </p:cxnSp>
      <p:pic>
        <p:nvPicPr>
          <p:cNvPr id="167" name="Picture 4" descr="Image result for blacklist icon">
            <a:extLst>
              <a:ext uri="{FF2B5EF4-FFF2-40B4-BE49-F238E27FC236}">
                <a16:creationId xmlns:a16="http://schemas.microsoft.com/office/drawing/2014/main" id="{7786937F-AE92-4C73-AB5D-8006B31D8115}"/>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1362741" y="2136257"/>
            <a:ext cx="525128" cy="548467"/>
          </a:xfrm>
          <a:prstGeom prst="rect">
            <a:avLst/>
          </a:prstGeom>
          <a:noFill/>
          <a:extLst>
            <a:ext uri="{909E8E84-426E-40DD-AFC4-6F175D3DCCD1}">
              <a14:hiddenFill xmlns:a14="http://schemas.microsoft.com/office/drawing/2010/main">
                <a:solidFill>
                  <a:srgbClr val="FFFFFF"/>
                </a:solidFill>
              </a14:hiddenFill>
            </a:ext>
          </a:extLst>
        </p:spPr>
      </p:pic>
      <p:sp>
        <p:nvSpPr>
          <p:cNvPr id="170" name="TextBox 169"/>
          <p:cNvSpPr txBox="1"/>
          <p:nvPr/>
        </p:nvSpPr>
        <p:spPr>
          <a:xfrm>
            <a:off x="7237324" y="3949556"/>
            <a:ext cx="1099981" cy="261610"/>
          </a:xfrm>
          <a:prstGeom prst="rect">
            <a:avLst/>
          </a:prstGeom>
          <a:noFill/>
        </p:spPr>
        <p:txBody>
          <a:bodyPr wrap="none">
            <a:spAutoFit/>
          </a:bodyPr>
          <a:lstStyle/>
          <a:p>
            <a:pPr marL="0" marR="0" lvl="0" indent="0" algn="ctr" defTabSz="685800" rtl="0" eaLnBrk="0" fontAlgn="base" latinLnBrk="0" hangingPunct="0">
              <a:lnSpc>
                <a:spcPct val="100000"/>
              </a:lnSpc>
              <a:spcBef>
                <a:spcPct val="0"/>
              </a:spcBef>
              <a:spcAft>
                <a:spcPct val="0"/>
              </a:spcAft>
              <a:buClr>
                <a:srgbClr val="182677"/>
              </a:buClr>
              <a:buSzTx/>
              <a:buFontTx/>
              <a:buNone/>
              <a:tabLst/>
              <a:defRPr/>
            </a:pPr>
            <a:r>
              <a:rPr kumimoji="0" lang="en-US" sz="1100" b="0" i="0" u="none" strike="noStrike" kern="1200" cap="none" spc="0" normalizeH="0" baseline="0" noProof="0" dirty="0" smtClean="0">
                <a:ln>
                  <a:noFill/>
                </a:ln>
                <a:solidFill>
                  <a:prstClr val="black"/>
                </a:solidFill>
                <a:effectLst/>
                <a:uLnTx/>
                <a:uFillTx/>
                <a:latin typeface="Arial" panose="020B0604020202020204" pitchFamily="34" charset="0"/>
                <a:ea typeface="ＭＳ Ｐゴシック" charset="0"/>
              </a:rPr>
              <a:t>Internal Threat</a:t>
            </a:r>
            <a:endParaRPr kumimoji="0" lang="en-US" sz="1100" b="0" i="0" u="none" strike="noStrike" kern="1200" cap="none" spc="0" normalizeH="0" baseline="0" noProof="0" dirty="0">
              <a:ln>
                <a:noFill/>
              </a:ln>
              <a:solidFill>
                <a:prstClr val="black"/>
              </a:solidFill>
              <a:effectLst/>
              <a:uLnTx/>
              <a:uFillTx/>
              <a:latin typeface="Arial" panose="020B0604020202020204" pitchFamily="34" charset="0"/>
              <a:ea typeface="ＭＳ Ｐゴシック" charset="0"/>
            </a:endParaRPr>
          </a:p>
        </p:txBody>
      </p:sp>
      <p:pic>
        <p:nvPicPr>
          <p:cNvPr id="179" name="Picture 2" descr="Image result for hacker icon">
            <a:extLst>
              <a:ext uri="{FF2B5EF4-FFF2-40B4-BE49-F238E27FC236}">
                <a16:creationId xmlns:a16="http://schemas.microsoft.com/office/drawing/2014/main" id="{4A2300E7-9089-47EB-A3EF-52BFBB933455}"/>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7961482" y="2292769"/>
            <a:ext cx="456234" cy="456234"/>
          </a:xfrm>
          <a:prstGeom prst="rect">
            <a:avLst/>
          </a:prstGeom>
          <a:noFill/>
          <a:extLst>
            <a:ext uri="{909E8E84-426E-40DD-AFC4-6F175D3DCCD1}">
              <a14:hiddenFill xmlns:a14="http://schemas.microsoft.com/office/drawing/2010/main">
                <a:solidFill>
                  <a:srgbClr val="FFFFFF"/>
                </a:solidFill>
              </a14:hiddenFill>
            </a:ext>
          </a:extLst>
        </p:spPr>
      </p:pic>
      <p:cxnSp>
        <p:nvCxnSpPr>
          <p:cNvPr id="181" name="Straight Connector 180"/>
          <p:cNvCxnSpPr/>
          <p:nvPr/>
        </p:nvCxnSpPr>
        <p:spPr>
          <a:xfrm flipV="1">
            <a:off x="6107133" y="2570760"/>
            <a:ext cx="1824113" cy="658215"/>
          </a:xfrm>
          <a:prstGeom prst="line">
            <a:avLst/>
          </a:prstGeom>
          <a:ln w="12700">
            <a:solidFill>
              <a:srgbClr val="FF0000"/>
            </a:solidFill>
            <a:prstDash val="dash"/>
            <a:round/>
            <a:headEnd type="triangle"/>
          </a:ln>
        </p:spPr>
        <p:style>
          <a:lnRef idx="1">
            <a:schemeClr val="accent1"/>
          </a:lnRef>
          <a:fillRef idx="0">
            <a:schemeClr val="accent1"/>
          </a:fillRef>
          <a:effectRef idx="0">
            <a:schemeClr val="accent1"/>
          </a:effectRef>
          <a:fontRef idx="minor">
            <a:schemeClr val="tx1"/>
          </a:fontRef>
        </p:style>
      </p:cxnSp>
      <p:pic>
        <p:nvPicPr>
          <p:cNvPr id="182" name="Picture 4" descr="Image result for blacklist icon">
            <a:extLst>
              <a:ext uri="{FF2B5EF4-FFF2-40B4-BE49-F238E27FC236}">
                <a16:creationId xmlns:a16="http://schemas.microsoft.com/office/drawing/2014/main" id="{7786937F-AE92-4C73-AB5D-8006B31D8115}"/>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6620637" y="2637371"/>
            <a:ext cx="525128" cy="548467"/>
          </a:xfrm>
          <a:prstGeom prst="rect">
            <a:avLst/>
          </a:prstGeom>
          <a:noFill/>
          <a:extLst>
            <a:ext uri="{909E8E84-426E-40DD-AFC4-6F175D3DCCD1}">
              <a14:hiddenFill xmlns:a14="http://schemas.microsoft.com/office/drawing/2010/main">
                <a:solidFill>
                  <a:srgbClr val="FFFFFF"/>
                </a:solidFill>
              </a14:hiddenFill>
            </a:ext>
          </a:extLst>
        </p:spPr>
      </p:pic>
      <p:sp>
        <p:nvSpPr>
          <p:cNvPr id="183" name="TextBox 182"/>
          <p:cNvSpPr txBox="1"/>
          <p:nvPr/>
        </p:nvSpPr>
        <p:spPr>
          <a:xfrm>
            <a:off x="6883201" y="4469275"/>
            <a:ext cx="1234633" cy="261610"/>
          </a:xfrm>
          <a:prstGeom prst="rect">
            <a:avLst/>
          </a:prstGeom>
          <a:noFill/>
        </p:spPr>
        <p:txBody>
          <a:bodyPr wrap="none">
            <a:spAutoFit/>
          </a:bodyPr>
          <a:lstStyle/>
          <a:p>
            <a:pPr marL="0" marR="0" lvl="0" indent="0" algn="ctr" defTabSz="685800" rtl="0" eaLnBrk="0" fontAlgn="base" latinLnBrk="0" hangingPunct="0">
              <a:lnSpc>
                <a:spcPct val="100000"/>
              </a:lnSpc>
              <a:spcBef>
                <a:spcPct val="0"/>
              </a:spcBef>
              <a:spcAft>
                <a:spcPct val="0"/>
              </a:spcAft>
              <a:buClr>
                <a:srgbClr val="182677"/>
              </a:buClr>
              <a:buSzTx/>
              <a:buFontTx/>
              <a:buNone/>
              <a:tabLst/>
              <a:defRPr/>
            </a:pPr>
            <a:r>
              <a:rPr kumimoji="0" lang="en-US" sz="1100" b="0" i="0" u="none" strike="noStrike" kern="1200" cap="none" spc="0" normalizeH="0" baseline="0" noProof="0" dirty="0" smtClean="0">
                <a:ln>
                  <a:noFill/>
                </a:ln>
                <a:solidFill>
                  <a:prstClr val="black"/>
                </a:solidFill>
                <a:effectLst/>
                <a:uLnTx/>
                <a:uFillTx/>
                <a:latin typeface="Arial" panose="020B0604020202020204" pitchFamily="34" charset="0"/>
                <a:ea typeface="ＭＳ Ｐゴシック" charset="0"/>
              </a:rPr>
              <a:t>Authorized User</a:t>
            </a:r>
            <a:endParaRPr kumimoji="0" lang="en-US" sz="1100" b="0" i="0" u="none" strike="noStrike" kern="1200" cap="none" spc="0" normalizeH="0" baseline="0" noProof="0" dirty="0">
              <a:ln>
                <a:noFill/>
              </a:ln>
              <a:solidFill>
                <a:prstClr val="black"/>
              </a:solidFill>
              <a:effectLst/>
              <a:uLnTx/>
              <a:uFillTx/>
              <a:latin typeface="Arial" panose="020B0604020202020204" pitchFamily="34" charset="0"/>
              <a:ea typeface="ＭＳ Ｐゴシック" charset="0"/>
            </a:endParaRPr>
          </a:p>
        </p:txBody>
      </p:sp>
      <p:cxnSp>
        <p:nvCxnSpPr>
          <p:cNvPr id="185" name="Straight Connector 184"/>
          <p:cNvCxnSpPr/>
          <p:nvPr/>
        </p:nvCxnSpPr>
        <p:spPr>
          <a:xfrm flipH="1" flipV="1">
            <a:off x="2200328" y="3560538"/>
            <a:ext cx="4310010" cy="70753"/>
          </a:xfrm>
          <a:prstGeom prst="line">
            <a:avLst/>
          </a:prstGeom>
          <a:ln w="12700">
            <a:solidFill>
              <a:srgbClr val="489542"/>
            </a:solidFill>
            <a:prstDash val="dash"/>
            <a:round/>
            <a:tailEnd type="triangle"/>
          </a:ln>
        </p:spPr>
        <p:style>
          <a:lnRef idx="1">
            <a:schemeClr val="accent1"/>
          </a:lnRef>
          <a:fillRef idx="0">
            <a:schemeClr val="accent1"/>
          </a:fillRef>
          <a:effectRef idx="0">
            <a:schemeClr val="accent1"/>
          </a:effectRef>
          <a:fontRef idx="minor">
            <a:schemeClr val="tx1"/>
          </a:fontRef>
        </p:style>
      </p:cxnSp>
      <p:cxnSp>
        <p:nvCxnSpPr>
          <p:cNvPr id="186" name="Straight Connector 185"/>
          <p:cNvCxnSpPr>
            <a:stCxn id="131" idx="3"/>
          </p:cNvCxnSpPr>
          <p:nvPr/>
        </p:nvCxnSpPr>
        <p:spPr>
          <a:xfrm>
            <a:off x="2273146" y="3440311"/>
            <a:ext cx="4746013" cy="149310"/>
          </a:xfrm>
          <a:prstGeom prst="line">
            <a:avLst/>
          </a:prstGeom>
          <a:ln w="12700">
            <a:solidFill>
              <a:srgbClr val="FF0000"/>
            </a:solidFill>
            <a:prstDash val="dash"/>
            <a:round/>
            <a:headEnd type="triangle"/>
          </a:ln>
        </p:spPr>
        <p:style>
          <a:lnRef idx="1">
            <a:schemeClr val="accent1"/>
          </a:lnRef>
          <a:fillRef idx="0">
            <a:schemeClr val="accent1"/>
          </a:fillRef>
          <a:effectRef idx="0">
            <a:schemeClr val="accent1"/>
          </a:effectRef>
          <a:fontRef idx="minor">
            <a:schemeClr val="tx1"/>
          </a:fontRef>
        </p:style>
      </p:cxnSp>
      <p:sp>
        <p:nvSpPr>
          <p:cNvPr id="197" name="TextBox 196"/>
          <p:cNvSpPr txBox="1"/>
          <p:nvPr/>
        </p:nvSpPr>
        <p:spPr>
          <a:xfrm>
            <a:off x="109046" y="3075126"/>
            <a:ext cx="1540806" cy="600164"/>
          </a:xfrm>
          <a:prstGeom prst="rect">
            <a:avLst/>
          </a:prstGeom>
          <a:noFill/>
        </p:spPr>
        <p:txBody>
          <a:bodyPr wrap="none">
            <a:spAutoFit/>
          </a:bodyPr>
          <a:lstStyle/>
          <a:p>
            <a:pPr marL="0" marR="0" lvl="0" indent="0" algn="ctr" defTabSz="685800" rtl="0" eaLnBrk="0" fontAlgn="base" latinLnBrk="0" hangingPunct="0">
              <a:lnSpc>
                <a:spcPct val="100000"/>
              </a:lnSpc>
              <a:spcBef>
                <a:spcPct val="0"/>
              </a:spcBef>
              <a:spcAft>
                <a:spcPct val="0"/>
              </a:spcAft>
              <a:buClr>
                <a:srgbClr val="182677"/>
              </a:buClr>
              <a:buSzTx/>
              <a:buFontTx/>
              <a:buNone/>
              <a:tabLst/>
              <a:defRPr/>
            </a:pPr>
            <a:r>
              <a:rPr kumimoji="0" lang="en-US" sz="1100" b="0" i="0" u="none" strike="noStrike" kern="1200" cap="none" spc="0" normalizeH="0" baseline="0" noProof="0" dirty="0" err="1" smtClean="0">
                <a:ln>
                  <a:noFill/>
                </a:ln>
                <a:solidFill>
                  <a:prstClr val="black"/>
                </a:solidFill>
                <a:effectLst/>
                <a:uLnTx/>
                <a:uFillTx/>
                <a:latin typeface="Arial" panose="020B0604020202020204" pitchFamily="34" charset="0"/>
                <a:ea typeface="ＭＳ Ｐゴシック" charset="0"/>
              </a:rPr>
              <a:t>BlackRidge</a:t>
            </a:r>
            <a:r>
              <a:rPr kumimoji="0" lang="en-US" sz="1100" b="0" i="0" u="none" strike="noStrike" kern="1200" cap="none" spc="0" normalizeH="0" baseline="0" noProof="0" dirty="0" smtClean="0">
                <a:ln>
                  <a:noFill/>
                </a:ln>
                <a:solidFill>
                  <a:prstClr val="black"/>
                </a:solidFill>
                <a:effectLst/>
                <a:uLnTx/>
                <a:uFillTx/>
                <a:latin typeface="Arial" panose="020B0604020202020204" pitchFamily="34" charset="0"/>
                <a:ea typeface="ＭＳ Ｐゴシック" charset="0"/>
              </a:rPr>
              <a:t/>
            </a:r>
            <a:br>
              <a:rPr kumimoji="0" lang="en-US" sz="1100" b="0" i="0" u="none" strike="noStrike" kern="1200" cap="none" spc="0" normalizeH="0" baseline="0" noProof="0" dirty="0" smtClean="0">
                <a:ln>
                  <a:noFill/>
                </a:ln>
                <a:solidFill>
                  <a:prstClr val="black"/>
                </a:solidFill>
                <a:effectLst/>
                <a:uLnTx/>
                <a:uFillTx/>
                <a:latin typeface="Arial" panose="020B0604020202020204" pitchFamily="34" charset="0"/>
                <a:ea typeface="ＭＳ Ｐゴシック" charset="0"/>
              </a:rPr>
            </a:br>
            <a:r>
              <a:rPr kumimoji="0" lang="en-US" sz="1100" b="0" i="0" u="none" strike="noStrike" kern="1200" cap="none" spc="0" normalizeH="0" baseline="0" noProof="0" dirty="0" smtClean="0">
                <a:ln>
                  <a:noFill/>
                </a:ln>
                <a:solidFill>
                  <a:prstClr val="black"/>
                </a:solidFill>
                <a:effectLst/>
                <a:uLnTx/>
                <a:uFillTx/>
                <a:latin typeface="Arial" panose="020B0604020202020204" pitchFamily="34" charset="0"/>
                <a:ea typeface="ＭＳ Ｐゴシック" charset="0"/>
              </a:rPr>
              <a:t>FPA with TAC </a:t>
            </a:r>
            <a:br>
              <a:rPr kumimoji="0" lang="en-US" sz="1100" b="0" i="0" u="none" strike="noStrike" kern="1200" cap="none" spc="0" normalizeH="0" baseline="0" noProof="0" dirty="0" smtClean="0">
                <a:ln>
                  <a:noFill/>
                </a:ln>
                <a:solidFill>
                  <a:prstClr val="black"/>
                </a:solidFill>
                <a:effectLst/>
                <a:uLnTx/>
                <a:uFillTx/>
                <a:latin typeface="Arial" panose="020B0604020202020204" pitchFamily="34" charset="0"/>
                <a:ea typeface="ＭＳ Ｐゴシック" charset="0"/>
              </a:rPr>
            </a:br>
            <a:r>
              <a:rPr kumimoji="0" lang="en-US" sz="1100" b="0" i="0" u="none" strike="noStrike" kern="1200" cap="none" spc="0" normalizeH="0" baseline="0" noProof="0" dirty="0" smtClean="0">
                <a:ln>
                  <a:noFill/>
                </a:ln>
                <a:solidFill>
                  <a:prstClr val="black"/>
                </a:solidFill>
                <a:effectLst/>
                <a:uLnTx/>
                <a:uFillTx/>
                <a:latin typeface="Arial" panose="020B0604020202020204" pitchFamily="34" charset="0"/>
                <a:ea typeface="ＭＳ Ｐゴシック" charset="0"/>
              </a:rPr>
              <a:t>Dynamic Trust Levels</a:t>
            </a:r>
          </a:p>
        </p:txBody>
      </p:sp>
      <p:pic>
        <p:nvPicPr>
          <p:cNvPr id="77" name="Picture 76"/>
          <p:cNvPicPr>
            <a:picLocks noChangeAspect="1"/>
          </p:cNvPicPr>
          <p:nvPr/>
        </p:nvPicPr>
        <p:blipFill>
          <a:blip r:embed="rId19"/>
          <a:stretch>
            <a:fillRect/>
          </a:stretch>
        </p:blipFill>
        <p:spPr>
          <a:xfrm>
            <a:off x="1441281" y="4394122"/>
            <a:ext cx="837843" cy="395881"/>
          </a:xfrm>
          <a:prstGeom prst="rect">
            <a:avLst/>
          </a:prstGeom>
        </p:spPr>
      </p:pic>
    </p:spTree>
    <p:extLst>
      <p:ext uri="{BB962C8B-B14F-4D97-AF65-F5344CB8AC3E}">
        <p14:creationId xmlns:p14="http://schemas.microsoft.com/office/powerpoint/2010/main" val="3569215971"/>
      </p:ext>
    </p:extLst>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endParaRPr kumimoji="0" lang="en-US" altLang="en-US" sz="825" b="0" i="0" u="none" strike="noStrike" kern="1200" cap="none" spc="0" normalizeH="0" baseline="0" noProof="0" smtClean="0">
              <a:ln>
                <a:noFill/>
              </a:ln>
              <a:solidFill>
                <a:srgbClr val="FFFFFF"/>
              </a:solidFill>
              <a:effectLst/>
              <a:uLnTx/>
              <a:uFillTx/>
              <a:latin typeface="Arial" charset="0"/>
              <a:ea typeface="MS PGothic" panose="020B0600070205080204" pitchFamily="34" charset="-128"/>
              <a:cs typeface="Arial" panose="020B0604020202020204" pitchFamily="34" charset="0"/>
            </a:endParaRPr>
          </a:p>
          <a:p>
            <a:pPr marL="0" marR="0" lvl="0" indent="0" algn="r" defTabSz="457200" rtl="0" eaLnBrk="1" fontAlgn="base" latinLnBrk="0" hangingPunct="1">
              <a:lnSpc>
                <a:spcPct val="100000"/>
              </a:lnSpc>
              <a:spcBef>
                <a:spcPct val="0"/>
              </a:spcBef>
              <a:spcAft>
                <a:spcPct val="0"/>
              </a:spcAft>
              <a:buClrTx/>
              <a:buSzTx/>
              <a:buFontTx/>
              <a:buNone/>
              <a:tabLst/>
              <a:defRPr/>
            </a:pPr>
            <a:fld id="{E6A29779-FDDA-46F3-B72B-5298A282E86D}" type="slidenum">
              <a:rPr kumimoji="0" lang="en-US" altLang="en-US" sz="825" b="0" i="0" u="none" strike="noStrike" kern="1200" cap="none" spc="0" normalizeH="0" baseline="0" noProof="0" smtClean="0">
                <a:ln>
                  <a:noFill/>
                </a:ln>
                <a:solidFill>
                  <a:srgbClr val="FFFFFF"/>
                </a:solidFill>
                <a:effectLst/>
                <a:uLnTx/>
                <a:uFillTx/>
                <a:latin typeface="Arial" charset="0"/>
                <a:ea typeface="MS PGothic" panose="020B0600070205080204" pitchFamily="34" charset="-128"/>
                <a:cs typeface="Arial" panose="020B0604020202020204" pitchFamily="34" charset="0"/>
              </a:rPr>
              <a:pPr marL="0" marR="0" lvl="0" indent="0" algn="r" defTabSz="457200" rtl="0" eaLnBrk="1" fontAlgn="base" latinLnBrk="0" hangingPunct="1">
                <a:lnSpc>
                  <a:spcPct val="100000"/>
                </a:lnSpc>
                <a:spcBef>
                  <a:spcPct val="0"/>
                </a:spcBef>
                <a:spcAft>
                  <a:spcPct val="0"/>
                </a:spcAft>
                <a:buClrTx/>
                <a:buSzTx/>
                <a:buFontTx/>
                <a:buNone/>
                <a:tabLst/>
                <a:defRPr/>
              </a:pPr>
              <a:t>15</a:t>
            </a:fld>
            <a:endParaRPr kumimoji="0" lang="en-US" altLang="en-US" sz="825" b="0" i="0" u="none" strike="noStrike" kern="1200" cap="none" spc="0" normalizeH="0" baseline="0" noProof="0">
              <a:ln>
                <a:noFill/>
              </a:ln>
              <a:solidFill>
                <a:srgbClr val="FFFFFF"/>
              </a:solidFill>
              <a:effectLst/>
              <a:uLnTx/>
              <a:uFillTx/>
              <a:latin typeface="Arial" charset="0"/>
              <a:ea typeface="MS PGothic" panose="020B0600070205080204" pitchFamily="34" charset="-128"/>
              <a:cs typeface="Arial" panose="020B0604020202020204" pitchFamily="34" charset="0"/>
            </a:endParaRPr>
          </a:p>
        </p:txBody>
      </p:sp>
      <p:sp>
        <p:nvSpPr>
          <p:cNvPr id="3" name="Slide Number Placeholder 1"/>
          <p:cNvSpPr txBox="1">
            <a:spLocks/>
          </p:cNvSpPr>
          <p:nvPr/>
        </p:nvSpPr>
        <p:spPr>
          <a:xfrm>
            <a:off x="8458200" y="4857750"/>
            <a:ext cx="685800" cy="285750"/>
          </a:xfrm>
          <a:prstGeom prst="rect">
            <a:avLst/>
          </a:prstGeom>
        </p:spPr>
        <p:txBody>
          <a:bodyPr vert="horz" wrap="square" lIns="91440" tIns="45720" rIns="91440" bIns="45720" numCol="1" anchor="t" anchorCtr="0" compatLnSpc="1">
            <a:prstTxWarp prst="textNoShape">
              <a:avLst/>
            </a:prstTxWarp>
          </a:bodyPr>
          <a:lstStyle>
            <a:defPPr>
              <a:defRPr lang="en-US"/>
            </a:defPPr>
            <a:lvl1pPr algn="r" defTabSz="457200" rtl="0" eaLnBrk="1" fontAlgn="base" hangingPunct="1">
              <a:spcBef>
                <a:spcPct val="0"/>
              </a:spcBef>
              <a:spcAft>
                <a:spcPct val="0"/>
              </a:spcAft>
              <a:defRPr sz="825" kern="1200">
                <a:solidFill>
                  <a:srgbClr val="FFFFFF"/>
                </a:solidFill>
                <a:latin typeface="Arial" charset="0"/>
                <a:ea typeface="MS PGothic" panose="020B0600070205080204" pitchFamily="34" charset="-128"/>
                <a:cs typeface="Arial" panose="020B0604020202020204" pitchFamily="34" charset="0"/>
              </a:defRPr>
            </a:lvl1pPr>
            <a:lvl2pPr marL="4572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a:lstStyle>
          <a:p>
            <a:pPr marL="0" marR="0" lvl="0" indent="0" algn="r" defTabSz="685800" rtl="0" eaLnBrk="1" fontAlgn="base" latinLnBrk="0" hangingPunct="1">
              <a:lnSpc>
                <a:spcPct val="100000"/>
              </a:lnSpc>
              <a:spcBef>
                <a:spcPct val="0"/>
              </a:spcBef>
              <a:spcAft>
                <a:spcPct val="0"/>
              </a:spcAft>
              <a:buClrTx/>
              <a:buSzTx/>
              <a:buFontTx/>
              <a:buNone/>
              <a:tabLst/>
              <a:defRPr/>
            </a:pPr>
            <a:endParaRPr kumimoji="0" lang="en-US" altLang="en-US" sz="825" b="0" i="0" u="none" strike="noStrike" kern="1200" cap="none" spc="0" normalizeH="0" baseline="0" noProof="0" smtClean="0">
              <a:ln>
                <a:noFill/>
              </a:ln>
              <a:solidFill>
                <a:srgbClr val="FFFFFF"/>
              </a:solidFill>
              <a:effectLst/>
              <a:uLnTx/>
              <a:uFillTx/>
              <a:latin typeface="Arial" charset="0"/>
              <a:ea typeface="MS PGothic" panose="020B0600070205080204" pitchFamily="34" charset="-128"/>
              <a:cs typeface="Arial" panose="020B0604020202020204" pitchFamily="34" charset="0"/>
            </a:endParaRPr>
          </a:p>
          <a:p>
            <a:pPr marL="0" marR="0" lvl="0" indent="0" algn="r" defTabSz="685800" rtl="0" eaLnBrk="1" fontAlgn="base" latinLnBrk="0" hangingPunct="1">
              <a:lnSpc>
                <a:spcPct val="100000"/>
              </a:lnSpc>
              <a:spcBef>
                <a:spcPct val="0"/>
              </a:spcBef>
              <a:spcAft>
                <a:spcPct val="0"/>
              </a:spcAft>
              <a:buClrTx/>
              <a:buSzTx/>
              <a:buFontTx/>
              <a:buNone/>
              <a:tabLst/>
              <a:defRPr/>
            </a:pPr>
            <a:fld id="{EBD0B3C9-8EB3-49C3-AA36-694BD555CFB7}" type="slidenum">
              <a:rPr kumimoji="0" lang="en-US" altLang="en-US" sz="825" b="0" i="0" u="none" strike="noStrike" kern="1200" cap="none" spc="0" normalizeH="0" baseline="0" noProof="0" smtClean="0">
                <a:ln>
                  <a:noFill/>
                </a:ln>
                <a:solidFill>
                  <a:srgbClr val="FFFFFF"/>
                </a:solidFill>
                <a:effectLst/>
                <a:uLnTx/>
                <a:uFillTx/>
                <a:latin typeface="Arial" charset="0"/>
                <a:ea typeface="MS PGothic" panose="020B0600070205080204" pitchFamily="34" charset="-128"/>
                <a:cs typeface="Arial" panose="020B0604020202020204" pitchFamily="34" charset="0"/>
              </a:rPr>
              <a:pPr marL="0" marR="0" lvl="0" indent="0" algn="r" defTabSz="685800" rtl="0" eaLnBrk="1" fontAlgn="base" latinLnBrk="0" hangingPunct="1">
                <a:lnSpc>
                  <a:spcPct val="100000"/>
                </a:lnSpc>
                <a:spcBef>
                  <a:spcPct val="0"/>
                </a:spcBef>
                <a:spcAft>
                  <a:spcPct val="0"/>
                </a:spcAft>
                <a:buClrTx/>
                <a:buSzTx/>
                <a:buFontTx/>
                <a:buNone/>
                <a:tabLst/>
                <a:defRPr/>
              </a:pPr>
              <a:t>15</a:t>
            </a:fld>
            <a:endParaRPr kumimoji="0" lang="en-US" altLang="en-US" sz="825" b="0" i="0" u="none" strike="noStrike" kern="1200" cap="none" spc="0" normalizeH="0" baseline="0" noProof="0">
              <a:ln>
                <a:noFill/>
              </a:ln>
              <a:solidFill>
                <a:srgbClr val="FFFFFF"/>
              </a:solidFill>
              <a:effectLst/>
              <a:uLnTx/>
              <a:uFillTx/>
              <a:latin typeface="Arial" charset="0"/>
              <a:ea typeface="MS PGothic" panose="020B0600070205080204" pitchFamily="34" charset="-128"/>
              <a:cs typeface="Arial" panose="020B0604020202020204" pitchFamily="34" charset="0"/>
            </a:endParaRPr>
          </a:p>
        </p:txBody>
      </p:sp>
      <p:sp>
        <p:nvSpPr>
          <p:cNvPr id="4" name="Title 1"/>
          <p:cNvSpPr txBox="1">
            <a:spLocks/>
          </p:cNvSpPr>
          <p:nvPr/>
        </p:nvSpPr>
        <p:spPr>
          <a:xfrm>
            <a:off x="457200" y="723900"/>
            <a:ext cx="8226425" cy="762000"/>
          </a:xfrm>
          <a:prstGeom prst="rect">
            <a:avLst/>
          </a:prstGeom>
        </p:spPr>
        <p:txBody>
          <a:bodyPr/>
          <a:lstStyle>
            <a:lvl1pPr algn="ctr" rtl="0" eaLnBrk="0" fontAlgn="base" hangingPunct="0">
              <a:spcBef>
                <a:spcPct val="0"/>
              </a:spcBef>
              <a:spcAft>
                <a:spcPct val="0"/>
              </a:spcAft>
              <a:defRPr sz="3300" kern="1200">
                <a:solidFill>
                  <a:schemeClr val="tx1"/>
                </a:solidFill>
                <a:latin typeface="+mj-lt"/>
                <a:ea typeface="+mj-ea"/>
                <a:cs typeface="+mj-cs"/>
              </a:defRPr>
            </a:lvl1pPr>
            <a:lvl2pPr algn="ctr" rtl="0" eaLnBrk="0" fontAlgn="base" hangingPunct="0">
              <a:spcBef>
                <a:spcPct val="0"/>
              </a:spcBef>
              <a:spcAft>
                <a:spcPct val="0"/>
              </a:spcAft>
              <a:defRPr sz="3300">
                <a:solidFill>
                  <a:schemeClr val="tx1"/>
                </a:solidFill>
                <a:latin typeface="Arial" panose="020B0604020202020204" pitchFamily="34" charset="0"/>
              </a:defRPr>
            </a:lvl2pPr>
            <a:lvl3pPr algn="ctr" rtl="0" eaLnBrk="0" fontAlgn="base" hangingPunct="0">
              <a:spcBef>
                <a:spcPct val="0"/>
              </a:spcBef>
              <a:spcAft>
                <a:spcPct val="0"/>
              </a:spcAft>
              <a:defRPr sz="3300">
                <a:solidFill>
                  <a:schemeClr val="tx1"/>
                </a:solidFill>
                <a:latin typeface="Arial" panose="020B0604020202020204" pitchFamily="34" charset="0"/>
              </a:defRPr>
            </a:lvl3pPr>
            <a:lvl4pPr algn="ctr" rtl="0" eaLnBrk="0" fontAlgn="base" hangingPunct="0">
              <a:spcBef>
                <a:spcPct val="0"/>
              </a:spcBef>
              <a:spcAft>
                <a:spcPct val="0"/>
              </a:spcAft>
              <a:defRPr sz="3300">
                <a:solidFill>
                  <a:schemeClr val="tx1"/>
                </a:solidFill>
                <a:latin typeface="Arial" panose="020B0604020202020204" pitchFamily="34" charset="0"/>
              </a:defRPr>
            </a:lvl4pPr>
            <a:lvl5pPr algn="ctr" rtl="0" eaLnBrk="0" fontAlgn="base" hangingPunct="0">
              <a:spcBef>
                <a:spcPct val="0"/>
              </a:spcBef>
              <a:spcAft>
                <a:spcPct val="0"/>
              </a:spcAft>
              <a:defRPr sz="3300">
                <a:solidFill>
                  <a:schemeClr val="tx1"/>
                </a:solidFill>
                <a:latin typeface="Arial" panose="020B0604020202020204" pitchFamily="34" charset="0"/>
              </a:defRPr>
            </a:lvl5pPr>
            <a:lvl6pPr marL="342900" algn="ctr" rtl="0" eaLnBrk="0" fontAlgn="base" hangingPunct="0">
              <a:spcBef>
                <a:spcPct val="0"/>
              </a:spcBef>
              <a:spcAft>
                <a:spcPct val="0"/>
              </a:spcAft>
              <a:defRPr sz="3300">
                <a:solidFill>
                  <a:schemeClr val="tx1"/>
                </a:solidFill>
                <a:latin typeface="Arial" panose="020B0604020202020204" pitchFamily="34" charset="0"/>
              </a:defRPr>
            </a:lvl6pPr>
            <a:lvl7pPr marL="685800" algn="ctr" rtl="0" eaLnBrk="0" fontAlgn="base" hangingPunct="0">
              <a:spcBef>
                <a:spcPct val="0"/>
              </a:spcBef>
              <a:spcAft>
                <a:spcPct val="0"/>
              </a:spcAft>
              <a:defRPr sz="3300">
                <a:solidFill>
                  <a:schemeClr val="tx1"/>
                </a:solidFill>
                <a:latin typeface="Arial" panose="020B0604020202020204" pitchFamily="34" charset="0"/>
              </a:defRPr>
            </a:lvl7pPr>
            <a:lvl8pPr marL="1028700" algn="ctr" rtl="0" eaLnBrk="0" fontAlgn="base" hangingPunct="0">
              <a:spcBef>
                <a:spcPct val="0"/>
              </a:spcBef>
              <a:spcAft>
                <a:spcPct val="0"/>
              </a:spcAft>
              <a:defRPr sz="3300">
                <a:solidFill>
                  <a:schemeClr val="tx1"/>
                </a:solidFill>
                <a:latin typeface="Arial" panose="020B0604020202020204" pitchFamily="34" charset="0"/>
              </a:defRPr>
            </a:lvl8pPr>
            <a:lvl9pPr marL="1371600" algn="ctr" rtl="0" eaLnBrk="0" fontAlgn="base" hangingPunct="0">
              <a:spcBef>
                <a:spcPct val="0"/>
              </a:spcBef>
              <a:spcAft>
                <a:spcPct val="0"/>
              </a:spcAft>
              <a:defRPr sz="3300">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000000"/>
                </a:solidFill>
                <a:effectLst/>
                <a:uLnTx/>
                <a:uFillTx/>
                <a:latin typeface="Arial"/>
                <a:ea typeface="+mj-ea"/>
                <a:cs typeface="+mj-cs"/>
              </a:rPr>
              <a:t>Marist Security Operations </a:t>
            </a:r>
            <a:r>
              <a:rPr kumimoji="0" lang="en-US" sz="2400" b="1" i="0" u="none" strike="noStrike" kern="1200" cap="none" spc="0" normalizeH="0" baseline="0" noProof="0" dirty="0" smtClean="0">
                <a:ln>
                  <a:noFill/>
                </a:ln>
                <a:solidFill>
                  <a:srgbClr val="000000"/>
                </a:solidFill>
                <a:effectLst/>
                <a:uLnTx/>
                <a:uFillTx/>
                <a:latin typeface="Arial"/>
                <a:ea typeface="+mj-ea"/>
                <a:cs typeface="+mj-cs"/>
              </a:rPr>
              <a:t>Center (SOC)</a:t>
            </a:r>
            <a:endParaRPr kumimoji="0" lang="en-US" sz="2400" b="1" i="0" u="none" strike="noStrike" kern="1200" cap="none" spc="0" normalizeH="0" baseline="0" noProof="0" dirty="0">
              <a:ln>
                <a:noFill/>
              </a:ln>
              <a:solidFill>
                <a:srgbClr val="000000"/>
              </a:solidFill>
              <a:effectLst/>
              <a:uLnTx/>
              <a:uFillTx/>
              <a:latin typeface="Arial"/>
              <a:ea typeface="+mj-ea"/>
              <a:cs typeface="+mj-cs"/>
            </a:endParaRPr>
          </a:p>
        </p:txBody>
      </p:sp>
      <p:sp>
        <p:nvSpPr>
          <p:cNvPr id="5" name="Content Placeholder 2"/>
          <p:cNvSpPr txBox="1">
            <a:spLocks/>
          </p:cNvSpPr>
          <p:nvPr/>
        </p:nvSpPr>
        <p:spPr bwMode="auto">
          <a:xfrm>
            <a:off x="63609" y="1116524"/>
            <a:ext cx="9753722" cy="349890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t" anchorCtr="0" compatLnSpc="1">
            <a:prstTxWarp prst="textNoShape">
              <a:avLst/>
            </a:prstTxWarp>
          </a:bodyPr>
          <a:lstStyle>
            <a:lvl1pPr marL="254000" indent="-254000" algn="l" defTabSz="342900" rtl="0" eaLnBrk="0" fontAlgn="base" hangingPunct="0">
              <a:spcBef>
                <a:spcPts val="600"/>
              </a:spcBef>
              <a:spcAft>
                <a:spcPct val="0"/>
              </a:spcAft>
              <a:buClr>
                <a:srgbClr val="000000"/>
              </a:buClr>
              <a:buSzPct val="100000"/>
              <a:buFont typeface="Arial" panose="020B0604020202020204" pitchFamily="34" charset="0"/>
              <a:buChar char="•"/>
              <a:defRPr sz="2400" kern="1200">
                <a:solidFill>
                  <a:srgbClr val="000000"/>
                </a:solidFill>
                <a:latin typeface="+mn-lt"/>
                <a:ea typeface="+mn-ea"/>
                <a:cs typeface="+mn-cs"/>
              </a:defRPr>
            </a:lvl1pPr>
            <a:lvl2pPr marL="554038" indent="-211138" algn="l" defTabSz="342900" rtl="0" eaLnBrk="0" fontAlgn="base" hangingPunct="0">
              <a:spcBef>
                <a:spcPts val="525"/>
              </a:spcBef>
              <a:spcAft>
                <a:spcPct val="0"/>
              </a:spcAft>
              <a:buClr>
                <a:srgbClr val="000000"/>
              </a:buClr>
              <a:buSzPct val="100000"/>
              <a:buFont typeface="Arial" panose="020B0604020202020204" pitchFamily="34" charset="0"/>
              <a:buChar char="–"/>
              <a:defRPr sz="2100" kern="1200">
                <a:solidFill>
                  <a:srgbClr val="000000"/>
                </a:solidFill>
                <a:latin typeface="+mn-lt"/>
                <a:ea typeface="+mn-ea"/>
                <a:cs typeface="+mn-cs"/>
              </a:defRPr>
            </a:lvl2pPr>
            <a:lvl3pPr marL="857250" indent="-171450" algn="l" defTabSz="342900" rtl="0" eaLnBrk="0" fontAlgn="base" hangingPunct="0">
              <a:spcBef>
                <a:spcPts val="450"/>
              </a:spcBef>
              <a:spcAft>
                <a:spcPct val="0"/>
              </a:spcAft>
              <a:buClr>
                <a:srgbClr val="000000"/>
              </a:buClr>
              <a:buSzPct val="100000"/>
              <a:buFont typeface="Arial" panose="020B0604020202020204" pitchFamily="34" charset="0"/>
              <a:buChar char="•"/>
              <a:defRPr kern="1200">
                <a:solidFill>
                  <a:srgbClr val="000000"/>
                </a:solidFill>
                <a:latin typeface="+mn-lt"/>
                <a:ea typeface="+mn-ea"/>
                <a:cs typeface="+mn-cs"/>
              </a:defRPr>
            </a:lvl3pPr>
            <a:lvl4pPr marL="1200150" indent="-171450" algn="l" defTabSz="342900" rtl="0" eaLnBrk="0" fontAlgn="base" hangingPunct="0">
              <a:spcBef>
                <a:spcPts val="375"/>
              </a:spcBef>
              <a:spcAft>
                <a:spcPct val="0"/>
              </a:spcAft>
              <a:buClr>
                <a:srgbClr val="000000"/>
              </a:buClr>
              <a:buSzPct val="100000"/>
              <a:buFont typeface="Arial" panose="020B0604020202020204" pitchFamily="34" charset="0"/>
              <a:buChar char="–"/>
              <a:defRPr sz="1500" kern="1200">
                <a:solidFill>
                  <a:srgbClr val="000000"/>
                </a:solidFill>
                <a:latin typeface="+mn-lt"/>
                <a:ea typeface="+mn-ea"/>
                <a:cs typeface="+mn-cs"/>
              </a:defRPr>
            </a:lvl4pPr>
            <a:lvl5pPr marL="1543050" indent="-171450" algn="l" defTabSz="342900" rtl="0" eaLnBrk="0" fontAlgn="base" hangingPunct="0">
              <a:spcBef>
                <a:spcPts val="375"/>
              </a:spcBef>
              <a:spcAft>
                <a:spcPct val="0"/>
              </a:spcAft>
              <a:buClr>
                <a:srgbClr val="000000"/>
              </a:buClr>
              <a:buSzPct val="100000"/>
              <a:buFont typeface="Arial" panose="020B0604020202020204" pitchFamily="34" charset="0"/>
              <a:buChar char="»"/>
              <a:defRPr sz="1500" kern="1200">
                <a:solidFill>
                  <a:srgbClr val="000000"/>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254000" marR="0" lvl="0" indent="-254000" algn="l" defTabSz="342900" rtl="0" eaLnBrk="0" fontAlgn="base" latinLnBrk="0" hangingPunct="0">
              <a:lnSpc>
                <a:spcPct val="100000"/>
              </a:lnSpc>
              <a:spcBef>
                <a:spcPts val="600"/>
              </a:spcBef>
              <a:spcAft>
                <a:spcPct val="0"/>
              </a:spcAft>
              <a:buClr>
                <a:srgbClr val="000000"/>
              </a:buClr>
              <a:buSzPct val="100000"/>
              <a:buFont typeface="Arial" panose="020B0604020202020204" pitchFamily="34" charset="0"/>
              <a:buChar char="•"/>
              <a:tabLst/>
              <a:defRPr/>
            </a:pPr>
            <a:r>
              <a:rPr kumimoji="0" lang="en-US" altLang="en-US" sz="1600" b="0" i="0" u="none" strike="noStrike" kern="1200" cap="none" spc="0" normalizeH="0" baseline="0" noProof="0" dirty="0">
                <a:ln>
                  <a:noFill/>
                </a:ln>
                <a:solidFill>
                  <a:srgbClr val="000000"/>
                </a:solidFill>
                <a:effectLst/>
                <a:uLnTx/>
                <a:uFillTx/>
                <a:latin typeface="Arial"/>
                <a:ea typeface="+mn-ea"/>
                <a:cs typeface="+mn-cs"/>
              </a:rPr>
              <a:t>Grand opening </a:t>
            </a:r>
            <a:r>
              <a:rPr kumimoji="0" lang="en-US" altLang="en-US" sz="1600" b="0" i="0" u="none" strike="noStrike" kern="1200" cap="none" spc="0" normalizeH="0" baseline="0" noProof="0" dirty="0" smtClean="0">
                <a:ln>
                  <a:noFill/>
                </a:ln>
                <a:solidFill>
                  <a:srgbClr val="000000"/>
                </a:solidFill>
                <a:effectLst/>
                <a:uLnTx/>
                <a:uFillTx/>
                <a:latin typeface="Arial"/>
                <a:ea typeface="+mn-ea"/>
                <a:cs typeface="+mn-cs"/>
              </a:rPr>
              <a:t>September 2018 </a:t>
            </a:r>
            <a:endParaRPr kumimoji="0" lang="en-US" altLang="en-US" sz="1600" b="0" i="0" u="none" strike="noStrike" kern="1200" cap="none" spc="0" normalizeH="0" baseline="0" noProof="0" dirty="0">
              <a:ln>
                <a:noFill/>
              </a:ln>
              <a:solidFill>
                <a:srgbClr val="000000"/>
              </a:solidFill>
              <a:effectLst/>
              <a:uLnTx/>
              <a:uFillTx/>
              <a:latin typeface="Arial"/>
              <a:ea typeface="+mn-ea"/>
              <a:cs typeface="+mn-cs"/>
            </a:endParaRPr>
          </a:p>
          <a:p>
            <a:pPr marL="554038" marR="0" lvl="1" indent="-211138" algn="l" defTabSz="342900" rtl="0" eaLnBrk="0" fontAlgn="base" latinLnBrk="0" hangingPunct="0">
              <a:lnSpc>
                <a:spcPct val="100000"/>
              </a:lnSpc>
              <a:spcBef>
                <a:spcPts val="525"/>
              </a:spcBef>
              <a:spcAft>
                <a:spcPct val="0"/>
              </a:spcAft>
              <a:buClr>
                <a:srgbClr val="000000"/>
              </a:buClr>
              <a:buSzPct val="100000"/>
              <a:buFont typeface="Arial" panose="020B0604020202020204" pitchFamily="34" charset="0"/>
              <a:buChar char="–"/>
              <a:tabLst/>
              <a:defRPr/>
            </a:pPr>
            <a:r>
              <a:rPr kumimoji="0" lang="en-US" altLang="en-US" sz="1400" b="0" i="0" u="none" strike="noStrike" kern="1200" cap="none" spc="0" normalizeH="0" baseline="0" noProof="0" dirty="0">
                <a:ln>
                  <a:noFill/>
                </a:ln>
                <a:solidFill>
                  <a:srgbClr val="000000"/>
                </a:solidFill>
                <a:effectLst/>
                <a:uLnTx/>
                <a:uFillTx/>
                <a:latin typeface="Arial"/>
                <a:ea typeface="+mn-ea"/>
                <a:cs typeface="+mn-cs"/>
              </a:rPr>
              <a:t>4</a:t>
            </a:r>
            <a:r>
              <a:rPr kumimoji="0" lang="en-US" altLang="en-US" sz="1400" b="0" i="0" u="none" strike="noStrike" kern="1200" cap="none" spc="0" normalizeH="0" baseline="0" noProof="0" dirty="0" smtClean="0">
                <a:ln>
                  <a:noFill/>
                </a:ln>
                <a:solidFill>
                  <a:srgbClr val="000000"/>
                </a:solidFill>
                <a:effectLst/>
                <a:uLnTx/>
                <a:uFillTx/>
                <a:latin typeface="Arial"/>
                <a:ea typeface="+mn-ea"/>
                <a:cs typeface="+mn-cs"/>
              </a:rPr>
              <a:t> </a:t>
            </a:r>
            <a:r>
              <a:rPr kumimoji="0" lang="en-US" altLang="en-US" sz="1400" b="0" i="0" u="none" strike="noStrike" kern="1200" cap="none" spc="0" normalizeH="0" baseline="0" noProof="0" dirty="0">
                <a:ln>
                  <a:noFill/>
                </a:ln>
                <a:solidFill>
                  <a:srgbClr val="000000"/>
                </a:solidFill>
                <a:effectLst/>
                <a:uLnTx/>
                <a:uFillTx/>
                <a:latin typeface="Arial"/>
                <a:ea typeface="+mn-ea"/>
                <a:cs typeface="+mn-cs"/>
              </a:rPr>
              <a:t>large screen (72”) </a:t>
            </a:r>
            <a:r>
              <a:rPr lang="en-US" altLang="en-US" sz="1400" dirty="0" smtClean="0">
                <a:latin typeface="Arial"/>
              </a:rPr>
              <a:t>computers</a:t>
            </a:r>
            <a:r>
              <a:rPr kumimoji="0" lang="en-US" altLang="en-US" sz="1400" b="0" i="0" u="none" strike="noStrike" kern="1200" cap="none" spc="0" normalizeH="0" baseline="0" noProof="0" dirty="0" smtClean="0">
                <a:ln>
                  <a:noFill/>
                </a:ln>
                <a:solidFill>
                  <a:srgbClr val="000000"/>
                </a:solidFill>
                <a:effectLst/>
                <a:uLnTx/>
                <a:uFillTx/>
                <a:latin typeface="Arial"/>
                <a:ea typeface="+mn-ea"/>
                <a:cs typeface="+mn-cs"/>
              </a:rPr>
              <a:t> </a:t>
            </a:r>
            <a:r>
              <a:rPr kumimoji="0" lang="en-US" altLang="en-US" sz="1400" b="0" i="0" u="none" strike="noStrike" kern="1200" cap="none" spc="0" normalizeH="0" baseline="0" noProof="0" dirty="0">
                <a:ln>
                  <a:noFill/>
                </a:ln>
                <a:solidFill>
                  <a:srgbClr val="000000"/>
                </a:solidFill>
                <a:effectLst/>
                <a:uLnTx/>
                <a:uFillTx/>
                <a:latin typeface="Arial"/>
                <a:ea typeface="+mn-ea"/>
                <a:cs typeface="+mn-cs"/>
              </a:rPr>
              <a:t>and </a:t>
            </a:r>
            <a:r>
              <a:rPr kumimoji="0" lang="en-US" altLang="en-US" sz="1400" b="0" i="0" u="none" strike="noStrike" kern="1200" cap="none" spc="0" normalizeH="0" baseline="0" noProof="0" dirty="0" smtClean="0">
                <a:ln>
                  <a:noFill/>
                </a:ln>
                <a:solidFill>
                  <a:srgbClr val="000000"/>
                </a:solidFill>
                <a:effectLst/>
                <a:uLnTx/>
                <a:uFillTx/>
                <a:latin typeface="Arial"/>
                <a:ea typeface="+mn-ea"/>
                <a:cs typeface="+mn-cs"/>
              </a:rPr>
              <a:t>32 desktops (both Windows and Mac hardware at each desktop)</a:t>
            </a:r>
            <a:endParaRPr kumimoji="0" lang="en-US" altLang="en-US" sz="1400" b="0" i="0" u="none" strike="noStrike" kern="1200" cap="none" spc="0" normalizeH="0" baseline="0" noProof="0" dirty="0">
              <a:ln>
                <a:noFill/>
              </a:ln>
              <a:solidFill>
                <a:srgbClr val="000000"/>
              </a:solidFill>
              <a:effectLst/>
              <a:uLnTx/>
              <a:uFillTx/>
              <a:latin typeface="Arial"/>
              <a:ea typeface="+mn-ea"/>
              <a:cs typeface="+mn-cs"/>
            </a:endParaRPr>
          </a:p>
          <a:p>
            <a:pPr marL="554038" marR="0" lvl="1" indent="-211138" algn="l" defTabSz="342900" rtl="0" eaLnBrk="0" fontAlgn="base" latinLnBrk="0" hangingPunct="0">
              <a:lnSpc>
                <a:spcPct val="100000"/>
              </a:lnSpc>
              <a:spcBef>
                <a:spcPts val="525"/>
              </a:spcBef>
              <a:spcAft>
                <a:spcPct val="0"/>
              </a:spcAft>
              <a:buClr>
                <a:srgbClr val="000000"/>
              </a:buClr>
              <a:buSzPct val="100000"/>
              <a:buFont typeface="Arial" panose="020B0604020202020204" pitchFamily="34" charset="0"/>
              <a:buChar char="–"/>
              <a:tabLst/>
              <a:defRPr/>
            </a:pPr>
            <a:r>
              <a:rPr kumimoji="0" lang="en-US" altLang="en-US" sz="1400" b="0" i="0" u="none" strike="noStrike" kern="1200" cap="none" spc="0" normalizeH="0" baseline="0" noProof="0" dirty="0">
                <a:ln>
                  <a:noFill/>
                </a:ln>
                <a:solidFill>
                  <a:srgbClr val="000000"/>
                </a:solidFill>
                <a:effectLst/>
                <a:uLnTx/>
                <a:uFillTx/>
                <a:latin typeface="Arial"/>
                <a:ea typeface="+mn-ea"/>
                <a:cs typeface="+mn-cs"/>
              </a:rPr>
              <a:t>Time delayed </a:t>
            </a:r>
            <a:r>
              <a:rPr kumimoji="0" lang="en-US" altLang="en-US" sz="1400" b="0" i="0" u="none" strike="noStrike" kern="1200" cap="none" spc="0" normalizeH="0" baseline="0" noProof="0" dirty="0" smtClean="0">
                <a:ln>
                  <a:noFill/>
                </a:ln>
                <a:solidFill>
                  <a:srgbClr val="000000"/>
                </a:solidFill>
                <a:effectLst/>
                <a:uLnTx/>
                <a:uFillTx/>
                <a:latin typeface="Arial"/>
                <a:ea typeface="+mn-ea"/>
                <a:cs typeface="+mn-cs"/>
              </a:rPr>
              <a:t>live data </a:t>
            </a:r>
            <a:r>
              <a:rPr kumimoji="0" lang="en-US" altLang="en-US" sz="1400" b="0" i="0" u="none" strike="noStrike" kern="1200" cap="none" spc="0" normalizeH="0" baseline="0" noProof="0" dirty="0">
                <a:ln>
                  <a:noFill/>
                </a:ln>
                <a:solidFill>
                  <a:srgbClr val="000000"/>
                </a:solidFill>
                <a:effectLst/>
                <a:uLnTx/>
                <a:uFillTx/>
                <a:latin typeface="Arial"/>
                <a:ea typeface="+mn-ea"/>
                <a:cs typeface="+mn-cs"/>
              </a:rPr>
              <a:t>from Marist campus and CCAC security </a:t>
            </a:r>
            <a:r>
              <a:rPr kumimoji="0" lang="en-US" altLang="en-US" sz="1400" b="0" i="0" u="none" strike="noStrike" kern="1200" cap="none" spc="0" normalizeH="0" baseline="0" noProof="0" dirty="0" smtClean="0">
                <a:ln>
                  <a:noFill/>
                </a:ln>
                <a:solidFill>
                  <a:srgbClr val="000000"/>
                </a:solidFill>
                <a:effectLst/>
                <a:uLnTx/>
                <a:uFillTx/>
                <a:latin typeface="Arial"/>
                <a:ea typeface="+mn-ea"/>
                <a:cs typeface="+mn-cs"/>
              </a:rPr>
              <a:t>systems</a:t>
            </a:r>
          </a:p>
          <a:p>
            <a:pPr lvl="1"/>
            <a:r>
              <a:rPr lang="en-US" altLang="en-US" sz="1400" dirty="0" smtClean="0">
                <a:latin typeface="Arial"/>
              </a:rPr>
              <a:t>Cloud Security and Graph Analytics </a:t>
            </a:r>
            <a:br>
              <a:rPr lang="en-US" altLang="en-US" sz="1400" dirty="0" smtClean="0">
                <a:latin typeface="Arial"/>
              </a:rPr>
            </a:br>
            <a:r>
              <a:rPr lang="en-US" sz="1400" dirty="0" smtClean="0">
                <a:solidFill>
                  <a:srgbClr val="335FFA"/>
                </a:solidFill>
              </a:rPr>
              <a:t>https</a:t>
            </a:r>
            <a:r>
              <a:rPr lang="en-US" sz="1400" dirty="0">
                <a:solidFill>
                  <a:srgbClr val="335FFA"/>
                </a:solidFill>
              </a:rPr>
              <a:t>://www.youtube.com/watch?v=Hz_XyIipC2Y&amp;feature=youtu.be</a:t>
            </a:r>
            <a:endParaRPr kumimoji="0" lang="en-US" altLang="en-US" sz="1400" b="0" i="0" u="none" strike="noStrike" kern="1200" cap="none" spc="0" normalizeH="0" baseline="0" noProof="0" dirty="0" smtClean="0">
              <a:ln>
                <a:noFill/>
              </a:ln>
              <a:solidFill>
                <a:srgbClr val="335FFA"/>
              </a:solidFill>
              <a:effectLst/>
              <a:uLnTx/>
              <a:uFillTx/>
              <a:latin typeface="Arial"/>
            </a:endParaRPr>
          </a:p>
          <a:p>
            <a:pPr marL="554038" marR="0" lvl="1" indent="-211138" algn="l" defTabSz="342900" rtl="0" eaLnBrk="0" fontAlgn="base" latinLnBrk="0" hangingPunct="0">
              <a:lnSpc>
                <a:spcPct val="100000"/>
              </a:lnSpc>
              <a:spcBef>
                <a:spcPts val="525"/>
              </a:spcBef>
              <a:spcAft>
                <a:spcPct val="0"/>
              </a:spcAft>
              <a:buClr>
                <a:srgbClr val="000000"/>
              </a:buClr>
              <a:buSzPct val="100000"/>
              <a:buFont typeface="Arial" panose="020B0604020202020204" pitchFamily="34" charset="0"/>
              <a:buChar char="–"/>
              <a:tabLst/>
              <a:defRPr/>
            </a:pPr>
            <a:r>
              <a:rPr lang="en-US" altLang="en-US" sz="1400" dirty="0" smtClean="0">
                <a:latin typeface="Arial"/>
              </a:rPr>
              <a:t>Cybersecurity education, Geolocation, and IBM </a:t>
            </a:r>
            <a:r>
              <a:rPr lang="en-US" altLang="en-US" sz="1400" dirty="0" err="1" smtClean="0">
                <a:latin typeface="Arial"/>
              </a:rPr>
              <a:t>Qradar</a:t>
            </a:r>
            <a:r>
              <a:rPr lang="en-US" altLang="en-US" sz="1400" dirty="0" smtClean="0">
                <a:latin typeface="Arial"/>
              </a:rPr>
              <a:t> </a:t>
            </a:r>
            <a:r>
              <a:rPr lang="en-US" sz="1800" dirty="0" smtClean="0"/>
              <a:t/>
            </a:r>
            <a:br>
              <a:rPr lang="en-US" sz="1800" dirty="0" smtClean="0"/>
            </a:br>
            <a:r>
              <a:rPr lang="en-US" sz="1400" dirty="0" smtClean="0">
                <a:solidFill>
                  <a:srgbClr val="335FFA"/>
                </a:solidFill>
              </a:rPr>
              <a:t>https</a:t>
            </a:r>
            <a:r>
              <a:rPr lang="en-US" sz="1400" dirty="0">
                <a:solidFill>
                  <a:srgbClr val="335FFA"/>
                </a:solidFill>
              </a:rPr>
              <a:t>://</a:t>
            </a:r>
            <a:r>
              <a:rPr lang="en-US" sz="1400" dirty="0" smtClean="0">
                <a:solidFill>
                  <a:srgbClr val="335FFA"/>
                </a:solidFill>
              </a:rPr>
              <a:t>www.youtube.com/watch?v=VZo9TWKIAbI&amp;feature=youtu.be</a:t>
            </a:r>
            <a:endParaRPr lang="en-US" sz="1800" dirty="0">
              <a:solidFill>
                <a:schemeClr val="accent2"/>
              </a:solidFill>
            </a:endParaRPr>
          </a:p>
          <a:p>
            <a:pPr marL="554038" marR="0" lvl="1" indent="-211138" algn="l" defTabSz="342900" rtl="0" eaLnBrk="0" fontAlgn="base" latinLnBrk="0" hangingPunct="0">
              <a:lnSpc>
                <a:spcPct val="100000"/>
              </a:lnSpc>
              <a:spcBef>
                <a:spcPts val="525"/>
              </a:spcBef>
              <a:spcAft>
                <a:spcPct val="0"/>
              </a:spcAft>
              <a:buClr>
                <a:srgbClr val="000000"/>
              </a:buClr>
              <a:buSzPct val="100000"/>
              <a:buFont typeface="Arial" panose="020B0604020202020204" pitchFamily="34" charset="0"/>
              <a:buChar char="–"/>
              <a:tabLst/>
              <a:defRPr/>
            </a:pPr>
            <a:endParaRPr kumimoji="0" lang="en-US" altLang="en-US" sz="1400" b="0" i="0" u="none" strike="noStrike" kern="1200" cap="none" spc="0" normalizeH="0" baseline="0" noProof="0" dirty="0">
              <a:ln>
                <a:noFill/>
              </a:ln>
              <a:solidFill>
                <a:srgbClr val="000000"/>
              </a:solidFill>
              <a:effectLst/>
              <a:uLnTx/>
              <a:uFillTx/>
              <a:latin typeface="Arial"/>
              <a:ea typeface="+mn-ea"/>
              <a:cs typeface="+mn-cs"/>
            </a:endParaRPr>
          </a:p>
        </p:txBody>
      </p:sp>
      <p:pic>
        <p:nvPicPr>
          <p:cNvPr id="7" name="Picture 6"/>
          <p:cNvPicPr>
            <a:picLocks noChangeAspect="1"/>
          </p:cNvPicPr>
          <p:nvPr/>
        </p:nvPicPr>
        <p:blipFill>
          <a:blip r:embed="rId2"/>
          <a:stretch>
            <a:fillRect/>
          </a:stretch>
        </p:blipFill>
        <p:spPr>
          <a:xfrm>
            <a:off x="1970116" y="2959331"/>
            <a:ext cx="5155424" cy="2184169"/>
          </a:xfrm>
          <a:prstGeom prst="rect">
            <a:avLst/>
          </a:prstGeom>
        </p:spPr>
      </p:pic>
    </p:spTree>
    <p:extLst>
      <p:ext uri="{BB962C8B-B14F-4D97-AF65-F5344CB8AC3E}">
        <p14:creationId xmlns:p14="http://schemas.microsoft.com/office/powerpoint/2010/main" val="288920658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1898630"/>
            <a:ext cx="5430037" cy="3050174"/>
          </a:xfrm>
          <a:prstGeom prst="rect">
            <a:avLst/>
          </a:prstGeom>
        </p:spPr>
      </p:pic>
      <p:sp>
        <p:nvSpPr>
          <p:cNvPr id="6" name="Content Placeholder 5"/>
          <p:cNvSpPr>
            <a:spLocks noGrp="1"/>
          </p:cNvSpPr>
          <p:nvPr>
            <p:ph idx="1"/>
          </p:nvPr>
        </p:nvSpPr>
        <p:spPr>
          <a:xfrm flipV="1">
            <a:off x="7927450" y="4592241"/>
            <a:ext cx="756176" cy="218298"/>
          </a:xfrm>
        </p:spPr>
        <p:txBody>
          <a:bodyPr/>
          <a:lstStyle/>
          <a:p>
            <a:pPr marL="0" indent="0">
              <a:buNone/>
            </a:pPr>
            <a:r>
              <a:rPr lang="en-US" dirty="0"/>
              <a:t> </a:t>
            </a:r>
            <a:r>
              <a:rPr lang="en-US" dirty="0" smtClean="0"/>
              <a:t> </a:t>
            </a:r>
            <a:endParaRPr lang="en-US" dirty="0"/>
          </a:p>
        </p:txBody>
      </p:sp>
      <p:pic>
        <p:nvPicPr>
          <p:cNvPr id="9" name="Picture 2" descr="Image result for cisco umbrell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65585" y="2358403"/>
            <a:ext cx="3253589" cy="1952154"/>
          </a:xfrm>
          <a:prstGeom prst="rect">
            <a:avLst/>
          </a:prstGeom>
          <a:noFill/>
          <a:extLst>
            <a:ext uri="{909E8E84-426E-40DD-AFC4-6F175D3DCCD1}">
              <a14:hiddenFill xmlns:a14="http://schemas.microsoft.com/office/drawing/2010/main">
                <a:solidFill>
                  <a:srgbClr val="FFFFFF"/>
                </a:solidFill>
              </a14:hiddenFill>
            </a:ext>
          </a:extLst>
        </p:spPr>
      </p:pic>
      <p:sp>
        <p:nvSpPr>
          <p:cNvPr id="10" name="Content Placeholder 2"/>
          <p:cNvSpPr txBox="1">
            <a:spLocks/>
          </p:cNvSpPr>
          <p:nvPr/>
        </p:nvSpPr>
        <p:spPr bwMode="auto">
          <a:xfrm>
            <a:off x="0" y="845134"/>
            <a:ext cx="6074183" cy="849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t" anchorCtr="0" compatLnSpc="1">
            <a:prstTxWarp prst="textNoShape">
              <a:avLst/>
            </a:prstTxWarp>
          </a:bodyPr>
          <a:lstStyle>
            <a:lvl1pPr marL="254000" indent="-254000" algn="l" defTabSz="342900" rtl="0" eaLnBrk="0" fontAlgn="base" hangingPunct="0">
              <a:spcBef>
                <a:spcPts val="600"/>
              </a:spcBef>
              <a:spcAft>
                <a:spcPct val="0"/>
              </a:spcAft>
              <a:buClr>
                <a:srgbClr val="000000"/>
              </a:buClr>
              <a:buSzPct val="100000"/>
              <a:buFont typeface="Arial" panose="020B0604020202020204" pitchFamily="34" charset="0"/>
              <a:buChar char="•"/>
              <a:defRPr sz="2400" kern="1200">
                <a:solidFill>
                  <a:srgbClr val="000000"/>
                </a:solidFill>
                <a:latin typeface="+mn-lt"/>
                <a:ea typeface="+mn-ea"/>
                <a:cs typeface="+mn-cs"/>
              </a:defRPr>
            </a:lvl1pPr>
            <a:lvl2pPr marL="554038" indent="-211138" algn="l" defTabSz="342900" rtl="0" eaLnBrk="0" fontAlgn="base" hangingPunct="0">
              <a:spcBef>
                <a:spcPts val="525"/>
              </a:spcBef>
              <a:spcAft>
                <a:spcPct val="0"/>
              </a:spcAft>
              <a:buClr>
                <a:srgbClr val="000000"/>
              </a:buClr>
              <a:buSzPct val="100000"/>
              <a:buFont typeface="Arial" panose="020B0604020202020204" pitchFamily="34" charset="0"/>
              <a:buChar char="–"/>
              <a:defRPr sz="2100" kern="1200">
                <a:solidFill>
                  <a:srgbClr val="000000"/>
                </a:solidFill>
                <a:latin typeface="+mn-lt"/>
                <a:ea typeface="+mn-ea"/>
                <a:cs typeface="+mn-cs"/>
              </a:defRPr>
            </a:lvl2pPr>
            <a:lvl3pPr marL="857250" indent="-171450" algn="l" defTabSz="342900" rtl="0" eaLnBrk="0" fontAlgn="base" hangingPunct="0">
              <a:spcBef>
                <a:spcPts val="450"/>
              </a:spcBef>
              <a:spcAft>
                <a:spcPct val="0"/>
              </a:spcAft>
              <a:buClr>
                <a:srgbClr val="000000"/>
              </a:buClr>
              <a:buSzPct val="100000"/>
              <a:buFont typeface="Arial" panose="020B0604020202020204" pitchFamily="34" charset="0"/>
              <a:buChar char="•"/>
              <a:defRPr kern="1200">
                <a:solidFill>
                  <a:srgbClr val="000000"/>
                </a:solidFill>
                <a:latin typeface="+mn-lt"/>
                <a:ea typeface="+mn-ea"/>
                <a:cs typeface="+mn-cs"/>
              </a:defRPr>
            </a:lvl3pPr>
            <a:lvl4pPr marL="1200150" indent="-171450" algn="l" defTabSz="342900" rtl="0" eaLnBrk="0" fontAlgn="base" hangingPunct="0">
              <a:spcBef>
                <a:spcPts val="375"/>
              </a:spcBef>
              <a:spcAft>
                <a:spcPct val="0"/>
              </a:spcAft>
              <a:buClr>
                <a:srgbClr val="000000"/>
              </a:buClr>
              <a:buSzPct val="100000"/>
              <a:buFont typeface="Arial" panose="020B0604020202020204" pitchFamily="34" charset="0"/>
              <a:buChar char="–"/>
              <a:defRPr sz="1500" kern="1200">
                <a:solidFill>
                  <a:srgbClr val="000000"/>
                </a:solidFill>
                <a:latin typeface="+mn-lt"/>
                <a:ea typeface="+mn-ea"/>
                <a:cs typeface="+mn-cs"/>
              </a:defRPr>
            </a:lvl4pPr>
            <a:lvl5pPr marL="1543050" indent="-171450" algn="l" defTabSz="342900" rtl="0" eaLnBrk="0" fontAlgn="base" hangingPunct="0">
              <a:spcBef>
                <a:spcPts val="375"/>
              </a:spcBef>
              <a:spcAft>
                <a:spcPct val="0"/>
              </a:spcAft>
              <a:buClr>
                <a:srgbClr val="000000"/>
              </a:buClr>
              <a:buSzPct val="100000"/>
              <a:buFont typeface="Arial" panose="020B0604020202020204" pitchFamily="34" charset="0"/>
              <a:buChar char="»"/>
              <a:defRPr sz="1500" kern="1200">
                <a:solidFill>
                  <a:srgbClr val="000000"/>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marR="0" lvl="0" indent="0" algn="l" defTabSz="342900" rtl="0" eaLnBrk="0" fontAlgn="base" latinLnBrk="0" hangingPunct="0">
              <a:lnSpc>
                <a:spcPct val="100000"/>
              </a:lnSpc>
              <a:spcBef>
                <a:spcPts val="600"/>
              </a:spcBef>
              <a:spcAft>
                <a:spcPct val="0"/>
              </a:spcAft>
              <a:buClr>
                <a:srgbClr val="000000"/>
              </a:buClr>
              <a:buSzPct val="100000"/>
              <a:buFont typeface="Arial" panose="020B0604020202020204" pitchFamily="34" charset="0"/>
              <a:buNone/>
              <a:tabLst/>
              <a:defRPr/>
            </a:pPr>
            <a:r>
              <a:rPr kumimoji="0" lang="en-US" sz="2000" b="1" i="0" u="none" strike="noStrike" kern="1200" cap="none" spc="0" normalizeH="0" baseline="0" noProof="0" dirty="0" smtClean="0">
                <a:ln>
                  <a:noFill/>
                </a:ln>
                <a:solidFill>
                  <a:srgbClr val="000000"/>
                </a:solidFill>
                <a:effectLst/>
                <a:uLnTx/>
                <a:uFillTx/>
                <a:latin typeface="Arial"/>
                <a:ea typeface="MS Gothic"/>
                <a:cs typeface="+mn-cs"/>
              </a:rPr>
              <a:t>IBM </a:t>
            </a:r>
            <a:r>
              <a:rPr kumimoji="0" lang="en-US" sz="2000" b="1" i="0" u="none" strike="noStrike" kern="1200" cap="none" spc="0" normalizeH="0" baseline="0" noProof="0" dirty="0" err="1" smtClean="0">
                <a:ln>
                  <a:noFill/>
                </a:ln>
                <a:solidFill>
                  <a:srgbClr val="000000"/>
                </a:solidFill>
                <a:effectLst/>
                <a:uLnTx/>
                <a:uFillTx/>
                <a:latin typeface="Arial"/>
                <a:ea typeface="MS Gothic"/>
                <a:cs typeface="+mn-cs"/>
              </a:rPr>
              <a:t>QRadar</a:t>
            </a:r>
            <a:r>
              <a:rPr kumimoji="0" lang="en-US" sz="2000" b="1" i="0" u="none" strike="noStrike" kern="1200" cap="none" spc="0" normalizeH="0" baseline="0" noProof="0" dirty="0" smtClean="0">
                <a:ln>
                  <a:noFill/>
                </a:ln>
                <a:solidFill>
                  <a:srgbClr val="000000"/>
                </a:solidFill>
                <a:effectLst/>
                <a:uLnTx/>
                <a:uFillTx/>
                <a:latin typeface="Arial"/>
                <a:ea typeface="MS Gothic"/>
                <a:cs typeface="+mn-cs"/>
              </a:rPr>
              <a:t/>
            </a:r>
            <a:br>
              <a:rPr kumimoji="0" lang="en-US" sz="2000" b="1" i="0" u="none" strike="noStrike" kern="1200" cap="none" spc="0" normalizeH="0" baseline="0" noProof="0" dirty="0" smtClean="0">
                <a:ln>
                  <a:noFill/>
                </a:ln>
                <a:solidFill>
                  <a:srgbClr val="000000"/>
                </a:solidFill>
                <a:effectLst/>
                <a:uLnTx/>
                <a:uFillTx/>
                <a:latin typeface="Arial"/>
                <a:ea typeface="MS Gothic"/>
                <a:cs typeface="+mn-cs"/>
              </a:rPr>
            </a:br>
            <a:r>
              <a:rPr kumimoji="0" lang="en-US" sz="2000" b="0" i="0" u="none" strike="noStrike" kern="1200" cap="none" spc="0" normalizeH="0" baseline="0" noProof="0" dirty="0" smtClean="0">
                <a:ln>
                  <a:noFill/>
                </a:ln>
                <a:solidFill>
                  <a:srgbClr val="000000"/>
                </a:solidFill>
                <a:effectLst/>
                <a:uLnTx/>
                <a:uFillTx/>
                <a:latin typeface="Arial"/>
                <a:ea typeface="MS Gothic"/>
                <a:cs typeface="+mn-cs"/>
              </a:rPr>
              <a:t>SIEM for threat detection</a:t>
            </a:r>
            <a:r>
              <a:rPr kumimoji="0" lang="en-US" sz="2000" b="0" i="0" u="none" strike="noStrike" kern="1200" cap="none" spc="0" normalizeH="0" noProof="0" dirty="0" smtClean="0">
                <a:ln>
                  <a:noFill/>
                </a:ln>
                <a:solidFill>
                  <a:srgbClr val="000000"/>
                </a:solidFill>
                <a:effectLst/>
                <a:uLnTx/>
                <a:uFillTx/>
                <a:latin typeface="Arial"/>
                <a:ea typeface="MS Gothic"/>
                <a:cs typeface="+mn-cs"/>
              </a:rPr>
              <a:t> &amp; </a:t>
            </a:r>
            <a:r>
              <a:rPr kumimoji="0" lang="en-US" sz="2000" b="0" i="0" u="none" strike="noStrike" kern="1200" cap="none" spc="0" normalizeH="0" baseline="0" noProof="0" dirty="0" smtClean="0">
                <a:ln>
                  <a:noFill/>
                </a:ln>
                <a:solidFill>
                  <a:srgbClr val="000000"/>
                </a:solidFill>
                <a:effectLst/>
                <a:uLnTx/>
                <a:uFillTx/>
                <a:latin typeface="Arial"/>
                <a:ea typeface="MS Gothic"/>
                <a:cs typeface="+mn-cs"/>
              </a:rPr>
              <a:t>management </a:t>
            </a:r>
            <a:br>
              <a:rPr kumimoji="0" lang="en-US" sz="2000" b="0" i="0" u="none" strike="noStrike" kern="1200" cap="none" spc="0" normalizeH="0" baseline="0" noProof="0" dirty="0" smtClean="0">
                <a:ln>
                  <a:noFill/>
                </a:ln>
                <a:solidFill>
                  <a:srgbClr val="000000"/>
                </a:solidFill>
                <a:effectLst/>
                <a:uLnTx/>
                <a:uFillTx/>
                <a:latin typeface="Arial"/>
                <a:ea typeface="MS Gothic"/>
                <a:cs typeface="+mn-cs"/>
              </a:rPr>
            </a:br>
            <a:r>
              <a:rPr kumimoji="0" lang="en-US" sz="2000" b="0" i="0" u="none" strike="noStrike" kern="1200" cap="none" spc="0" normalizeH="0" baseline="0" noProof="0" dirty="0" smtClean="0">
                <a:ln>
                  <a:noFill/>
                </a:ln>
                <a:solidFill>
                  <a:srgbClr val="000000"/>
                </a:solidFill>
                <a:effectLst/>
                <a:uLnTx/>
                <a:uFillTx/>
                <a:latin typeface="Arial"/>
                <a:ea typeface="MS Gothic"/>
                <a:cs typeface="+mn-cs"/>
              </a:rPr>
              <a:t>Platform integration with Cisco</a:t>
            </a:r>
            <a:r>
              <a:rPr kumimoji="0" lang="en-US" sz="2000" b="0" i="0" u="none" strike="noStrike" kern="1200" cap="none" spc="0" normalizeH="0" noProof="0" dirty="0" smtClean="0">
                <a:ln>
                  <a:noFill/>
                </a:ln>
                <a:solidFill>
                  <a:srgbClr val="000000"/>
                </a:solidFill>
                <a:effectLst/>
                <a:uLnTx/>
                <a:uFillTx/>
                <a:latin typeface="Arial"/>
                <a:ea typeface="MS Gothic"/>
                <a:cs typeface="+mn-cs"/>
              </a:rPr>
              <a:t> &amp; Marist code</a:t>
            </a:r>
            <a:r>
              <a:rPr kumimoji="0" lang="en-US" sz="2000" b="0" i="0" u="none" strike="noStrike" kern="1200" cap="none" spc="0" normalizeH="0" baseline="0" noProof="0" dirty="0" smtClean="0">
                <a:ln>
                  <a:noFill/>
                </a:ln>
                <a:solidFill>
                  <a:srgbClr val="000000"/>
                </a:solidFill>
                <a:effectLst/>
                <a:uLnTx/>
                <a:uFillTx/>
                <a:latin typeface="Arial"/>
                <a:ea typeface="MS Gothic"/>
                <a:cs typeface="+mn-cs"/>
              </a:rPr>
              <a:t> </a:t>
            </a:r>
            <a:br>
              <a:rPr kumimoji="0" lang="en-US" sz="2000" b="0" i="0" u="none" strike="noStrike" kern="1200" cap="none" spc="0" normalizeH="0" baseline="0" noProof="0" dirty="0" smtClean="0">
                <a:ln>
                  <a:noFill/>
                </a:ln>
                <a:solidFill>
                  <a:srgbClr val="000000"/>
                </a:solidFill>
                <a:effectLst/>
                <a:uLnTx/>
                <a:uFillTx/>
                <a:latin typeface="Arial"/>
                <a:ea typeface="MS Gothic"/>
                <a:cs typeface="+mn-cs"/>
              </a:rPr>
            </a:br>
            <a:endParaRPr kumimoji="0" lang="en-US" sz="1700" b="0" i="0" u="none" strike="noStrike" kern="1200" cap="none" spc="0" normalizeH="0" baseline="0" noProof="0" dirty="0">
              <a:ln>
                <a:noFill/>
              </a:ln>
              <a:solidFill>
                <a:srgbClr val="000000"/>
              </a:solidFill>
              <a:effectLst/>
              <a:uLnTx/>
              <a:uFillTx/>
              <a:latin typeface="Arial"/>
              <a:ea typeface="MS Gothic"/>
              <a:cs typeface="+mn-cs"/>
            </a:endParaRPr>
          </a:p>
        </p:txBody>
      </p:sp>
      <p:sp>
        <p:nvSpPr>
          <p:cNvPr id="3" name="Title 2"/>
          <p:cNvSpPr>
            <a:spLocks noGrp="1"/>
          </p:cNvSpPr>
          <p:nvPr>
            <p:ph type="title"/>
          </p:nvPr>
        </p:nvSpPr>
        <p:spPr/>
        <p:txBody>
          <a:bodyPr/>
          <a:lstStyle/>
          <a:p>
            <a:r>
              <a:rPr lang="en-US" dirty="0" smtClean="0"/>
              <a:t>  </a:t>
            </a:r>
            <a:endParaRPr lang="en-US" dirty="0"/>
          </a:p>
        </p:txBody>
      </p:sp>
      <p:sp>
        <p:nvSpPr>
          <p:cNvPr id="11" name="Content Placeholder 2"/>
          <p:cNvSpPr txBox="1">
            <a:spLocks/>
          </p:cNvSpPr>
          <p:nvPr/>
        </p:nvSpPr>
        <p:spPr bwMode="auto">
          <a:xfrm>
            <a:off x="5665585" y="853447"/>
            <a:ext cx="3390644" cy="849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t" anchorCtr="0" compatLnSpc="1">
            <a:prstTxWarp prst="textNoShape">
              <a:avLst/>
            </a:prstTxWarp>
          </a:bodyPr>
          <a:lstStyle>
            <a:lvl1pPr marL="254000" indent="-254000" algn="l" defTabSz="342900" rtl="0" eaLnBrk="0" fontAlgn="base" hangingPunct="0">
              <a:spcBef>
                <a:spcPts val="600"/>
              </a:spcBef>
              <a:spcAft>
                <a:spcPct val="0"/>
              </a:spcAft>
              <a:buClr>
                <a:srgbClr val="000000"/>
              </a:buClr>
              <a:buSzPct val="100000"/>
              <a:buFont typeface="Arial" panose="020B0604020202020204" pitchFamily="34" charset="0"/>
              <a:buChar char="•"/>
              <a:defRPr sz="2400" kern="1200">
                <a:solidFill>
                  <a:srgbClr val="000000"/>
                </a:solidFill>
                <a:latin typeface="+mn-lt"/>
                <a:ea typeface="+mn-ea"/>
                <a:cs typeface="+mn-cs"/>
              </a:defRPr>
            </a:lvl1pPr>
            <a:lvl2pPr marL="554038" indent="-211138" algn="l" defTabSz="342900" rtl="0" eaLnBrk="0" fontAlgn="base" hangingPunct="0">
              <a:spcBef>
                <a:spcPts val="525"/>
              </a:spcBef>
              <a:spcAft>
                <a:spcPct val="0"/>
              </a:spcAft>
              <a:buClr>
                <a:srgbClr val="000000"/>
              </a:buClr>
              <a:buSzPct val="100000"/>
              <a:buFont typeface="Arial" panose="020B0604020202020204" pitchFamily="34" charset="0"/>
              <a:buChar char="–"/>
              <a:defRPr sz="2100" kern="1200">
                <a:solidFill>
                  <a:srgbClr val="000000"/>
                </a:solidFill>
                <a:latin typeface="+mn-lt"/>
                <a:ea typeface="+mn-ea"/>
                <a:cs typeface="+mn-cs"/>
              </a:defRPr>
            </a:lvl2pPr>
            <a:lvl3pPr marL="857250" indent="-171450" algn="l" defTabSz="342900" rtl="0" eaLnBrk="0" fontAlgn="base" hangingPunct="0">
              <a:spcBef>
                <a:spcPts val="450"/>
              </a:spcBef>
              <a:spcAft>
                <a:spcPct val="0"/>
              </a:spcAft>
              <a:buClr>
                <a:srgbClr val="000000"/>
              </a:buClr>
              <a:buSzPct val="100000"/>
              <a:buFont typeface="Arial" panose="020B0604020202020204" pitchFamily="34" charset="0"/>
              <a:buChar char="•"/>
              <a:defRPr kern="1200">
                <a:solidFill>
                  <a:srgbClr val="000000"/>
                </a:solidFill>
                <a:latin typeface="+mn-lt"/>
                <a:ea typeface="+mn-ea"/>
                <a:cs typeface="+mn-cs"/>
              </a:defRPr>
            </a:lvl3pPr>
            <a:lvl4pPr marL="1200150" indent="-171450" algn="l" defTabSz="342900" rtl="0" eaLnBrk="0" fontAlgn="base" hangingPunct="0">
              <a:spcBef>
                <a:spcPts val="375"/>
              </a:spcBef>
              <a:spcAft>
                <a:spcPct val="0"/>
              </a:spcAft>
              <a:buClr>
                <a:srgbClr val="000000"/>
              </a:buClr>
              <a:buSzPct val="100000"/>
              <a:buFont typeface="Arial" panose="020B0604020202020204" pitchFamily="34" charset="0"/>
              <a:buChar char="–"/>
              <a:defRPr sz="1500" kern="1200">
                <a:solidFill>
                  <a:srgbClr val="000000"/>
                </a:solidFill>
                <a:latin typeface="+mn-lt"/>
                <a:ea typeface="+mn-ea"/>
                <a:cs typeface="+mn-cs"/>
              </a:defRPr>
            </a:lvl4pPr>
            <a:lvl5pPr marL="1543050" indent="-171450" algn="l" defTabSz="342900" rtl="0" eaLnBrk="0" fontAlgn="base" hangingPunct="0">
              <a:spcBef>
                <a:spcPts val="375"/>
              </a:spcBef>
              <a:spcAft>
                <a:spcPct val="0"/>
              </a:spcAft>
              <a:buClr>
                <a:srgbClr val="000000"/>
              </a:buClr>
              <a:buSzPct val="100000"/>
              <a:buFont typeface="Arial" panose="020B0604020202020204" pitchFamily="34" charset="0"/>
              <a:buChar char="»"/>
              <a:defRPr sz="1500" kern="1200">
                <a:solidFill>
                  <a:srgbClr val="000000"/>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lvl="0" indent="0">
              <a:buNone/>
            </a:pPr>
            <a:r>
              <a:rPr lang="en-US" sz="2000" b="1" dirty="0" smtClean="0">
                <a:latin typeface="Arial"/>
                <a:ea typeface="MS Gothic"/>
              </a:rPr>
              <a:t>Cisco Umbrella</a:t>
            </a:r>
            <a:r>
              <a:rPr kumimoji="0" lang="en-US" sz="2000" b="0" i="0" u="none" strike="noStrike" kern="1200" cap="none" spc="0" normalizeH="0" baseline="0" noProof="0" dirty="0" smtClean="0">
                <a:ln>
                  <a:noFill/>
                </a:ln>
                <a:solidFill>
                  <a:srgbClr val="000000"/>
                </a:solidFill>
                <a:effectLst/>
                <a:uLnTx/>
                <a:uFillTx/>
                <a:latin typeface="Arial"/>
                <a:ea typeface="MS Gothic"/>
                <a:cs typeface="+mn-cs"/>
              </a:rPr>
              <a:t/>
            </a:r>
            <a:br>
              <a:rPr kumimoji="0" lang="en-US" sz="2000" b="0" i="0" u="none" strike="noStrike" kern="1200" cap="none" spc="0" normalizeH="0" baseline="0" noProof="0" dirty="0" smtClean="0">
                <a:ln>
                  <a:noFill/>
                </a:ln>
                <a:solidFill>
                  <a:srgbClr val="000000"/>
                </a:solidFill>
                <a:effectLst/>
                <a:uLnTx/>
                <a:uFillTx/>
                <a:latin typeface="Arial"/>
                <a:ea typeface="MS Gothic"/>
                <a:cs typeface="+mn-cs"/>
              </a:rPr>
            </a:br>
            <a:r>
              <a:rPr lang="en-US" sz="2000" dirty="0" err="1" smtClean="0"/>
              <a:t>CloudLock</a:t>
            </a:r>
            <a:r>
              <a:rPr lang="en-US" sz="2000" dirty="0" smtClean="0"/>
              <a:t> on VMWare, </a:t>
            </a:r>
            <a:r>
              <a:rPr lang="en-US" sz="2000" dirty="0" err="1"/>
              <a:t>FirePower</a:t>
            </a:r>
            <a:r>
              <a:rPr lang="en-US" sz="2000" dirty="0"/>
              <a:t> </a:t>
            </a:r>
            <a:r>
              <a:rPr lang="en-US" sz="2000" dirty="0" smtClean="0"/>
              <a:t>Threat </a:t>
            </a:r>
            <a:r>
              <a:rPr lang="en-US" sz="2000" dirty="0"/>
              <a:t>Defense, </a:t>
            </a:r>
            <a:r>
              <a:rPr lang="en-US" sz="2000" dirty="0" err="1" smtClean="0"/>
              <a:t>OpenDNS</a:t>
            </a:r>
            <a:r>
              <a:rPr lang="en-US" sz="2000" dirty="0" smtClean="0"/>
              <a:t>, Threat </a:t>
            </a:r>
            <a:r>
              <a:rPr lang="en-US" sz="2000" dirty="0"/>
              <a:t>Intelligence </a:t>
            </a:r>
            <a:r>
              <a:rPr kumimoji="0" lang="en-US" sz="2000" b="0" i="0" u="none" strike="noStrike" kern="1200" cap="none" spc="0" normalizeH="0" baseline="0" noProof="0" dirty="0" smtClean="0">
                <a:ln>
                  <a:noFill/>
                </a:ln>
                <a:solidFill>
                  <a:srgbClr val="000000"/>
                </a:solidFill>
                <a:effectLst/>
                <a:uLnTx/>
                <a:uFillTx/>
                <a:latin typeface="Arial"/>
                <a:ea typeface="MS Gothic"/>
                <a:cs typeface="+mn-cs"/>
              </a:rPr>
              <a:t/>
            </a:r>
            <a:br>
              <a:rPr kumimoji="0" lang="en-US" sz="2000" b="0" i="0" u="none" strike="noStrike" kern="1200" cap="none" spc="0" normalizeH="0" baseline="0" noProof="0" dirty="0" smtClean="0">
                <a:ln>
                  <a:noFill/>
                </a:ln>
                <a:solidFill>
                  <a:srgbClr val="000000"/>
                </a:solidFill>
                <a:effectLst/>
                <a:uLnTx/>
                <a:uFillTx/>
                <a:latin typeface="Arial"/>
                <a:ea typeface="MS Gothic"/>
                <a:cs typeface="+mn-cs"/>
              </a:rPr>
            </a:br>
            <a:endParaRPr kumimoji="0" lang="en-US" sz="1700" b="0" i="0" u="none" strike="noStrike" kern="1200" cap="none" spc="0" normalizeH="0" baseline="0" noProof="0" dirty="0">
              <a:ln>
                <a:noFill/>
              </a:ln>
              <a:solidFill>
                <a:srgbClr val="000000"/>
              </a:solidFill>
              <a:effectLst/>
              <a:uLnTx/>
              <a:uFillTx/>
              <a:latin typeface="Arial"/>
              <a:ea typeface="MS Gothic"/>
              <a:cs typeface="+mn-cs"/>
            </a:endParaRPr>
          </a:p>
        </p:txBody>
      </p:sp>
    </p:spTree>
    <p:extLst>
      <p:ext uri="{BB962C8B-B14F-4D97-AF65-F5344CB8AC3E}">
        <p14:creationId xmlns:p14="http://schemas.microsoft.com/office/powerpoint/2010/main" val="332206709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endParaRPr kumimoji="0" lang="en-US" altLang="en-US" sz="825" b="0" i="0" u="none" strike="noStrike" kern="1200" cap="none" spc="0" normalizeH="0" baseline="0" noProof="0" smtClean="0">
              <a:ln>
                <a:noFill/>
              </a:ln>
              <a:solidFill>
                <a:srgbClr val="FFFFFF"/>
              </a:solidFill>
              <a:effectLst/>
              <a:uLnTx/>
              <a:uFillTx/>
              <a:latin typeface="Arial" charset="0"/>
              <a:ea typeface="MS PGothic" panose="020B0600070205080204" pitchFamily="34" charset="-128"/>
              <a:cs typeface="Arial" panose="020B0604020202020204" pitchFamily="34" charset="0"/>
            </a:endParaRPr>
          </a:p>
          <a:p>
            <a:pPr marL="0" marR="0" lvl="0" indent="0" algn="r" defTabSz="457200" rtl="0" eaLnBrk="1" fontAlgn="base" latinLnBrk="0" hangingPunct="1">
              <a:lnSpc>
                <a:spcPct val="100000"/>
              </a:lnSpc>
              <a:spcBef>
                <a:spcPct val="0"/>
              </a:spcBef>
              <a:spcAft>
                <a:spcPct val="0"/>
              </a:spcAft>
              <a:buClrTx/>
              <a:buSzTx/>
              <a:buFontTx/>
              <a:buNone/>
              <a:tabLst/>
              <a:defRPr/>
            </a:pPr>
            <a:fld id="{E6A29779-FDDA-46F3-B72B-5298A282E86D}" type="slidenum">
              <a:rPr kumimoji="0" lang="en-US" altLang="en-US" sz="825" b="0" i="0" u="none" strike="noStrike" kern="1200" cap="none" spc="0" normalizeH="0" baseline="0" noProof="0" smtClean="0">
                <a:ln>
                  <a:noFill/>
                </a:ln>
                <a:solidFill>
                  <a:srgbClr val="FFFFFF"/>
                </a:solidFill>
                <a:effectLst/>
                <a:uLnTx/>
                <a:uFillTx/>
                <a:latin typeface="Arial" charset="0"/>
                <a:ea typeface="MS PGothic" panose="020B0600070205080204" pitchFamily="34" charset="-128"/>
                <a:cs typeface="Arial" panose="020B0604020202020204" pitchFamily="34" charset="0"/>
              </a:rPr>
              <a:pPr marL="0" marR="0" lvl="0" indent="0" algn="r" defTabSz="457200" rtl="0" eaLnBrk="1" fontAlgn="base" latinLnBrk="0" hangingPunct="1">
                <a:lnSpc>
                  <a:spcPct val="100000"/>
                </a:lnSpc>
                <a:spcBef>
                  <a:spcPct val="0"/>
                </a:spcBef>
                <a:spcAft>
                  <a:spcPct val="0"/>
                </a:spcAft>
                <a:buClrTx/>
                <a:buSzTx/>
                <a:buFontTx/>
                <a:buNone/>
                <a:tabLst/>
                <a:defRPr/>
              </a:pPr>
              <a:t>17</a:t>
            </a:fld>
            <a:endParaRPr kumimoji="0" lang="en-US" altLang="en-US" sz="825" b="0" i="0" u="none" strike="noStrike" kern="1200" cap="none" spc="0" normalizeH="0" baseline="0" noProof="0">
              <a:ln>
                <a:noFill/>
              </a:ln>
              <a:solidFill>
                <a:srgbClr val="FFFFFF"/>
              </a:solidFill>
              <a:effectLst/>
              <a:uLnTx/>
              <a:uFillTx/>
              <a:latin typeface="Arial" charset="0"/>
              <a:ea typeface="MS PGothic" panose="020B0600070205080204" pitchFamily="34" charset="-128"/>
              <a:cs typeface="Arial" panose="020B0604020202020204" pitchFamily="34" charset="0"/>
            </a:endParaRPr>
          </a:p>
        </p:txBody>
      </p:sp>
      <p:sp>
        <p:nvSpPr>
          <p:cNvPr id="5" name="Rectangle 2"/>
          <p:cNvSpPr>
            <a:spLocks noChangeArrowheads="1"/>
          </p:cNvSpPr>
          <p:nvPr/>
        </p:nvSpPr>
        <p:spPr bwMode="auto">
          <a:xfrm>
            <a:off x="-390698" y="736060"/>
            <a:ext cx="8369233" cy="380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Font typeface="Arial" panose="020B0604020202020204" pitchFamily="34" charset="0"/>
              <a:buChar char="•"/>
              <a:defRPr sz="3200">
                <a:solidFill>
                  <a:schemeClr val="tx1"/>
                </a:solidFill>
                <a:latin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marL="342892" marR="0" lvl="0" indent="-342892" algn="ctr" defTabSz="457189" rtl="0" eaLnBrk="1" fontAlgn="base" latinLnBrk="0" hangingPunct="1">
              <a:lnSpc>
                <a:spcPct val="90000"/>
              </a:lnSpc>
              <a:spcBef>
                <a:spcPct val="20000"/>
              </a:spcBef>
              <a:spcAft>
                <a:spcPct val="0"/>
              </a:spcAft>
              <a:buClrTx/>
              <a:buSzTx/>
              <a:buFont typeface="Arial" panose="020B0604020202020204" pitchFamily="34" charset="0"/>
              <a:buNone/>
              <a:tabLst/>
              <a:defRPr/>
            </a:pPr>
            <a:r>
              <a:rPr kumimoji="0" lang="en-US" altLang="en-US" sz="2400" b="1" i="0" u="none" strike="noStrike" kern="1200" cap="none" spc="0" normalizeH="0" baseline="0" noProof="0" dirty="0" smtClean="0">
                <a:ln>
                  <a:noFill/>
                </a:ln>
                <a:solidFill>
                  <a:srgbClr val="000000"/>
                </a:solidFill>
                <a:effectLst/>
                <a:uLnTx/>
                <a:uFillTx/>
                <a:latin typeface="Arial" panose="020B0604020202020204" pitchFamily="34" charset="0"/>
                <a:ea typeface="ＭＳ Ｐゴシック" charset="0"/>
              </a:rPr>
              <a:t>Lightweight Cloud Application for </a:t>
            </a:r>
            <a:r>
              <a:rPr kumimoji="0" lang="en-US" altLang="en-US" sz="2400" b="1" i="0" u="none" strike="noStrike" kern="1200" cap="none" spc="0" normalizeH="0" baseline="0" noProof="0" dirty="0" err="1" smtClean="0">
                <a:ln>
                  <a:noFill/>
                </a:ln>
                <a:solidFill>
                  <a:srgbClr val="000000"/>
                </a:solidFill>
                <a:effectLst/>
                <a:uLnTx/>
                <a:uFillTx/>
                <a:latin typeface="Arial" panose="020B0604020202020204" pitchFamily="34" charset="0"/>
                <a:ea typeface="ＭＳ Ｐゴシック" charset="0"/>
              </a:rPr>
              <a:t>Realtime</a:t>
            </a:r>
            <a:r>
              <a:rPr kumimoji="0" lang="en-US" altLang="en-US" sz="2400" b="1" i="0" u="none" strike="noStrike" kern="1200" cap="none" spc="0" normalizeH="0" baseline="0" noProof="0" dirty="0" smtClean="0">
                <a:ln>
                  <a:noFill/>
                </a:ln>
                <a:solidFill>
                  <a:srgbClr val="000000"/>
                </a:solidFill>
                <a:effectLst/>
                <a:uLnTx/>
                <a:uFillTx/>
                <a:latin typeface="Arial" panose="020B0604020202020204" pitchFamily="34" charset="0"/>
                <a:ea typeface="ＭＳ Ｐゴシック" charset="0"/>
              </a:rPr>
              <a:t> Security</a:t>
            </a:r>
            <a:endParaRPr kumimoji="0" lang="en-US" altLang="en-US" sz="1350" b="1" i="0" u="none" strike="noStrike" kern="1200" cap="none" spc="0" normalizeH="0" baseline="0" noProof="0" dirty="0">
              <a:ln>
                <a:noFill/>
              </a:ln>
              <a:solidFill>
                <a:srgbClr val="000000"/>
              </a:solidFill>
              <a:effectLst/>
              <a:uLnTx/>
              <a:uFillTx/>
              <a:latin typeface="Arial" panose="020B0604020202020204" pitchFamily="34" charset="0"/>
              <a:ea typeface="ＭＳ Ｐゴシック" charset="0"/>
              <a:cs typeface="Arial" panose="020B0604020202020204" pitchFamily="34" charset="0"/>
            </a:endParaRPr>
          </a:p>
        </p:txBody>
      </p:sp>
      <p:pic>
        <p:nvPicPr>
          <p:cNvPr id="6" name="Shape 91"/>
          <p:cNvPicPr preferRelativeResize="0"/>
          <p:nvPr/>
        </p:nvPicPr>
        <p:blipFill>
          <a:blip r:embed="rId2">
            <a:alphaModFix/>
          </a:blip>
          <a:stretch>
            <a:fillRect/>
          </a:stretch>
        </p:blipFill>
        <p:spPr>
          <a:xfrm>
            <a:off x="318829" y="1204816"/>
            <a:ext cx="3272000" cy="1501527"/>
          </a:xfrm>
          <a:prstGeom prst="rect">
            <a:avLst/>
          </a:prstGeom>
          <a:noFill/>
          <a:ln>
            <a:noFill/>
          </a:ln>
        </p:spPr>
      </p:pic>
      <p:pic>
        <p:nvPicPr>
          <p:cNvPr id="7" name="Shape 90"/>
          <p:cNvPicPr preferRelativeResize="0"/>
          <p:nvPr/>
        </p:nvPicPr>
        <p:blipFill rotWithShape="1">
          <a:blip r:embed="rId3">
            <a:alphaModFix/>
          </a:blip>
          <a:srcRect l="2696" t="2022" r="2038" b="1647"/>
          <a:stretch/>
        </p:blipFill>
        <p:spPr>
          <a:xfrm>
            <a:off x="4622879" y="1204816"/>
            <a:ext cx="3313223" cy="2812571"/>
          </a:xfrm>
          <a:prstGeom prst="rect">
            <a:avLst/>
          </a:prstGeom>
          <a:noFill/>
          <a:ln>
            <a:noFill/>
          </a:ln>
        </p:spPr>
      </p:pic>
      <p:pic>
        <p:nvPicPr>
          <p:cNvPr id="8" name="Shape 96"/>
          <p:cNvPicPr preferRelativeResize="0"/>
          <p:nvPr/>
        </p:nvPicPr>
        <p:blipFill rotWithShape="1">
          <a:blip r:embed="rId4">
            <a:alphaModFix/>
          </a:blip>
          <a:srcRect l="1437" t="1282" r="1456" b="2294"/>
          <a:stretch/>
        </p:blipFill>
        <p:spPr>
          <a:xfrm>
            <a:off x="305320" y="3136714"/>
            <a:ext cx="3271998" cy="1833607"/>
          </a:xfrm>
          <a:prstGeom prst="rect">
            <a:avLst/>
          </a:prstGeom>
          <a:noFill/>
          <a:ln>
            <a:noFill/>
          </a:ln>
        </p:spPr>
      </p:pic>
      <p:pic>
        <p:nvPicPr>
          <p:cNvPr id="9" name="Shape 92"/>
          <p:cNvPicPr preferRelativeResize="0"/>
          <p:nvPr/>
        </p:nvPicPr>
        <p:blipFill rotWithShape="1">
          <a:blip r:embed="rId5">
            <a:alphaModFix/>
          </a:blip>
          <a:srcRect l="21116" b="10136"/>
          <a:stretch/>
        </p:blipFill>
        <p:spPr>
          <a:xfrm>
            <a:off x="3753608" y="1752854"/>
            <a:ext cx="553400" cy="546380"/>
          </a:xfrm>
          <a:prstGeom prst="rect">
            <a:avLst/>
          </a:prstGeom>
          <a:noFill/>
          <a:ln>
            <a:noFill/>
          </a:ln>
        </p:spPr>
      </p:pic>
      <p:pic>
        <p:nvPicPr>
          <p:cNvPr id="10" name="Shape 92"/>
          <p:cNvPicPr preferRelativeResize="0"/>
          <p:nvPr/>
        </p:nvPicPr>
        <p:blipFill rotWithShape="1">
          <a:blip r:embed="rId5">
            <a:alphaModFix/>
          </a:blip>
          <a:srcRect l="21116" b="10136"/>
          <a:stretch/>
        </p:blipFill>
        <p:spPr>
          <a:xfrm rot="10800000">
            <a:off x="3753608" y="3276854"/>
            <a:ext cx="553400" cy="546380"/>
          </a:xfrm>
          <a:prstGeom prst="rect">
            <a:avLst/>
          </a:prstGeom>
          <a:noFill/>
          <a:ln>
            <a:noFill/>
          </a:ln>
        </p:spPr>
      </p:pic>
      <p:sp>
        <p:nvSpPr>
          <p:cNvPr id="11" name="Shape 100"/>
          <p:cNvSpPr txBox="1"/>
          <p:nvPr/>
        </p:nvSpPr>
        <p:spPr>
          <a:xfrm>
            <a:off x="305320" y="4600200"/>
            <a:ext cx="3935185" cy="515100"/>
          </a:xfrm>
          <a:prstGeom prst="rect">
            <a:avLst/>
          </a:prstGeom>
          <a:noFill/>
          <a:ln>
            <a:noFill/>
          </a:ln>
        </p:spPr>
        <p:txBody>
          <a:bodyPr spcFirstLastPara="1" wrap="square" lIns="91425" tIns="91425" rIns="91425" bIns="91425" anchor="t" anchorCtr="0">
            <a:noAutofit/>
          </a:bodyPr>
          <a:lstStyle/>
          <a:p>
            <a:pPr marL="0" marR="0" lvl="0" indent="0" algn="l" defTabSz="457200" rtl="0" eaLnBrk="1" fontAlgn="base" latinLnBrk="0" hangingPunct="1">
              <a:lnSpc>
                <a:spcPct val="100000"/>
              </a:lnSpc>
              <a:spcBef>
                <a:spcPts val="0"/>
              </a:spcBef>
              <a:spcAft>
                <a:spcPts val="0"/>
              </a:spcAft>
              <a:buClrTx/>
              <a:buSzTx/>
              <a:buFontTx/>
              <a:buNone/>
              <a:tabLst/>
              <a:defRPr/>
            </a:pPr>
            <a:r>
              <a:rPr kumimoji="0" lang="en" sz="1800" b="0" i="0" u="none" strike="noStrike" kern="1200" cap="none" spc="0" normalizeH="0" baseline="0" noProof="0" dirty="0" smtClean="0">
                <a:ln>
                  <a:noFill/>
                </a:ln>
                <a:solidFill>
                  <a:srgbClr val="000000"/>
                </a:solidFill>
                <a:effectLst/>
                <a:uLnTx/>
                <a:uFillTx/>
                <a:latin typeface="Arial" charset="0"/>
                <a:ea typeface="ＭＳ Ｐゴシック" charset="0"/>
              </a:rPr>
              <a:t>Reconfigurator / Orchestrator</a:t>
            </a:r>
            <a:endParaRPr kumimoji="0" sz="1800" b="0" i="0" u="none" strike="noStrike" kern="1200" cap="none" spc="0" normalizeH="0" baseline="0" noProof="0" dirty="0">
              <a:ln>
                <a:noFill/>
              </a:ln>
              <a:solidFill>
                <a:srgbClr val="000000"/>
              </a:solidFill>
              <a:effectLst/>
              <a:uLnTx/>
              <a:uFillTx/>
              <a:latin typeface="Arial" charset="0"/>
              <a:ea typeface="ＭＳ Ｐゴシック" charset="0"/>
            </a:endParaRPr>
          </a:p>
        </p:txBody>
      </p:sp>
      <p:sp>
        <p:nvSpPr>
          <p:cNvPr id="12" name="Shape 100"/>
          <p:cNvSpPr txBox="1"/>
          <p:nvPr/>
        </p:nvSpPr>
        <p:spPr>
          <a:xfrm>
            <a:off x="696223" y="2611101"/>
            <a:ext cx="2490193" cy="515100"/>
          </a:xfrm>
          <a:prstGeom prst="rect">
            <a:avLst/>
          </a:prstGeom>
          <a:noFill/>
          <a:ln>
            <a:noFill/>
          </a:ln>
        </p:spPr>
        <p:txBody>
          <a:bodyPr spcFirstLastPara="1" wrap="square" lIns="91425" tIns="91425" rIns="91425" bIns="91425" anchor="t" anchorCtr="0">
            <a:noAutofit/>
          </a:bodyPr>
          <a:lstStyle/>
          <a:p>
            <a:pPr marL="0" marR="0" lvl="0" indent="0" algn="l" defTabSz="457200" rtl="0" eaLnBrk="1" fontAlgn="base" latinLnBrk="0" hangingPunct="1">
              <a:lnSpc>
                <a:spcPct val="100000"/>
              </a:lnSpc>
              <a:spcBef>
                <a:spcPts val="0"/>
              </a:spcBef>
              <a:spcAft>
                <a:spcPts val="0"/>
              </a:spcAft>
              <a:buClrTx/>
              <a:buSzTx/>
              <a:buFontTx/>
              <a:buNone/>
              <a:tabLst/>
              <a:defRPr/>
            </a:pPr>
            <a:r>
              <a:rPr kumimoji="0" lang="en" sz="1800" b="0" i="0" u="none" strike="noStrike" kern="1200" cap="none" spc="0" normalizeH="0" baseline="0" noProof="0" dirty="0" smtClean="0">
                <a:ln>
                  <a:noFill/>
                </a:ln>
                <a:solidFill>
                  <a:srgbClr val="000000"/>
                </a:solidFill>
                <a:effectLst/>
                <a:uLnTx/>
                <a:uFillTx/>
                <a:latin typeface="Arial" charset="0"/>
                <a:ea typeface="ＭＳ Ｐゴシック" charset="0"/>
              </a:rPr>
              <a:t>Honeypot Log Parser</a:t>
            </a:r>
            <a:endParaRPr kumimoji="0" sz="1800" b="0" i="0" u="none" strike="noStrike" kern="1200" cap="none" spc="0" normalizeH="0" baseline="0" noProof="0" dirty="0">
              <a:ln>
                <a:noFill/>
              </a:ln>
              <a:solidFill>
                <a:srgbClr val="000000"/>
              </a:solidFill>
              <a:effectLst/>
              <a:uLnTx/>
              <a:uFillTx/>
              <a:latin typeface="Arial" charset="0"/>
              <a:ea typeface="ＭＳ Ｐゴシック" charset="0"/>
            </a:endParaRPr>
          </a:p>
        </p:txBody>
      </p:sp>
      <p:sp>
        <p:nvSpPr>
          <p:cNvPr id="13" name="Shape 100"/>
          <p:cNvSpPr txBox="1"/>
          <p:nvPr/>
        </p:nvSpPr>
        <p:spPr>
          <a:xfrm>
            <a:off x="4307008" y="3823235"/>
            <a:ext cx="1515973" cy="515100"/>
          </a:xfrm>
          <a:prstGeom prst="rect">
            <a:avLst/>
          </a:prstGeom>
          <a:noFill/>
          <a:ln>
            <a:noFill/>
          </a:ln>
        </p:spPr>
        <p:txBody>
          <a:bodyPr spcFirstLastPara="1" wrap="square" lIns="91425" tIns="91425" rIns="91425" bIns="91425" anchor="t" anchorCtr="0">
            <a:noAutofit/>
          </a:bodyPr>
          <a:lstStyle/>
          <a:p>
            <a:pPr marL="0" marR="0" lvl="0" indent="0" algn="l" defTabSz="457200" rtl="0" eaLnBrk="1" fontAlgn="base" latinLnBrk="0" hangingPunct="1">
              <a:lnSpc>
                <a:spcPct val="100000"/>
              </a:lnSpc>
              <a:spcBef>
                <a:spcPts val="0"/>
              </a:spcBef>
              <a:spcAft>
                <a:spcPts val="0"/>
              </a:spcAft>
              <a:buClrTx/>
              <a:buSzTx/>
              <a:buFontTx/>
              <a:buNone/>
              <a:tabLst/>
              <a:defRPr/>
            </a:pPr>
            <a:r>
              <a:rPr kumimoji="0" lang="en" sz="1600" b="0" i="0" u="none" strike="noStrike" kern="1200" cap="none" spc="0" normalizeH="0" baseline="0" noProof="0" dirty="0" smtClean="0">
                <a:ln>
                  <a:noFill/>
                </a:ln>
                <a:solidFill>
                  <a:srgbClr val="000000"/>
                </a:solidFill>
                <a:effectLst/>
                <a:uLnTx/>
                <a:uFillTx/>
                <a:latin typeface="Arial" charset="0"/>
                <a:ea typeface="ＭＳ Ｐゴシック" charset="0"/>
              </a:rPr>
              <a:t>Analytics with Hive plots</a:t>
            </a:r>
            <a:endParaRPr kumimoji="0" sz="1600" b="0" i="0" u="none" strike="noStrike" kern="1200" cap="none" spc="0" normalizeH="0" baseline="0" noProof="0" dirty="0">
              <a:ln>
                <a:noFill/>
              </a:ln>
              <a:solidFill>
                <a:srgbClr val="000000"/>
              </a:solidFill>
              <a:effectLst/>
              <a:uLnTx/>
              <a:uFillTx/>
              <a:latin typeface="Arial" charset="0"/>
              <a:ea typeface="ＭＳ Ｐゴシック" charset="0"/>
            </a:endParaRPr>
          </a:p>
        </p:txBody>
      </p:sp>
      <p:pic>
        <p:nvPicPr>
          <p:cNvPr id="3" name="Picture 2"/>
          <p:cNvPicPr>
            <a:picLocks noChangeAspect="1"/>
          </p:cNvPicPr>
          <p:nvPr/>
        </p:nvPicPr>
        <p:blipFill>
          <a:blip r:embed="rId6"/>
          <a:stretch>
            <a:fillRect/>
          </a:stretch>
        </p:blipFill>
        <p:spPr>
          <a:xfrm>
            <a:off x="5756478" y="2922813"/>
            <a:ext cx="3387522" cy="2077811"/>
          </a:xfrm>
          <a:prstGeom prst="rect">
            <a:avLst/>
          </a:prstGeom>
        </p:spPr>
      </p:pic>
      <p:pic>
        <p:nvPicPr>
          <p:cNvPr id="14" name="Picture 13"/>
          <p:cNvPicPr>
            <a:picLocks noChangeAspect="1"/>
          </p:cNvPicPr>
          <p:nvPr/>
        </p:nvPicPr>
        <p:blipFill>
          <a:blip r:embed="rId7"/>
          <a:stretch>
            <a:fillRect/>
          </a:stretch>
        </p:blipFill>
        <p:spPr>
          <a:xfrm>
            <a:off x="5822981" y="2835024"/>
            <a:ext cx="3264329" cy="1334223"/>
          </a:xfrm>
          <a:prstGeom prst="rect">
            <a:avLst/>
          </a:prstGeom>
        </p:spPr>
      </p:pic>
      <p:pic>
        <p:nvPicPr>
          <p:cNvPr id="4" name="Picture 3"/>
          <p:cNvPicPr>
            <a:picLocks noChangeAspect="1"/>
          </p:cNvPicPr>
          <p:nvPr/>
        </p:nvPicPr>
        <p:blipFill>
          <a:blip r:embed="rId8"/>
          <a:stretch>
            <a:fillRect/>
          </a:stretch>
        </p:blipFill>
        <p:spPr>
          <a:xfrm>
            <a:off x="7603329" y="0"/>
            <a:ext cx="1540671" cy="1463040"/>
          </a:xfrm>
          <a:prstGeom prst="rect">
            <a:avLst/>
          </a:prstGeom>
        </p:spPr>
      </p:pic>
    </p:spTree>
    <p:extLst>
      <p:ext uri="{BB962C8B-B14F-4D97-AF65-F5344CB8AC3E}">
        <p14:creationId xmlns:p14="http://schemas.microsoft.com/office/powerpoint/2010/main" val="27600656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endParaRPr lang="en-US" altLang="en-US" smtClean="0"/>
          </a:p>
          <a:p>
            <a:pPr>
              <a:defRPr/>
            </a:pPr>
            <a:fld id="{E6A29779-FDDA-46F3-B72B-5298A282E86D}" type="slidenum">
              <a:rPr lang="en-US" altLang="en-US" smtClean="0"/>
              <a:pPr>
                <a:defRPr/>
              </a:pPr>
              <a:t>18</a:t>
            </a:fld>
            <a:endParaRPr lang="en-US" altLang="en-US"/>
          </a:p>
        </p:txBody>
      </p:sp>
      <p:pic>
        <p:nvPicPr>
          <p:cNvPr id="3" name="Picture 2"/>
          <p:cNvPicPr>
            <a:picLocks noChangeAspect="1"/>
          </p:cNvPicPr>
          <p:nvPr/>
        </p:nvPicPr>
        <p:blipFill>
          <a:blip r:embed="rId2"/>
          <a:stretch>
            <a:fillRect/>
          </a:stretch>
        </p:blipFill>
        <p:spPr>
          <a:xfrm>
            <a:off x="67403" y="883747"/>
            <a:ext cx="8943213" cy="2535382"/>
          </a:xfrm>
          <a:prstGeom prst="rect">
            <a:avLst/>
          </a:prstGeom>
        </p:spPr>
      </p:pic>
      <p:pic>
        <p:nvPicPr>
          <p:cNvPr id="4" name="Picture 3"/>
          <p:cNvPicPr>
            <a:picLocks noChangeAspect="1"/>
          </p:cNvPicPr>
          <p:nvPr/>
        </p:nvPicPr>
        <p:blipFill>
          <a:blip r:embed="rId3"/>
          <a:stretch>
            <a:fillRect/>
          </a:stretch>
        </p:blipFill>
        <p:spPr>
          <a:xfrm>
            <a:off x="7603329" y="0"/>
            <a:ext cx="1540671" cy="1463040"/>
          </a:xfrm>
          <a:prstGeom prst="rect">
            <a:avLst/>
          </a:prstGeom>
        </p:spPr>
      </p:pic>
      <p:pic>
        <p:nvPicPr>
          <p:cNvPr id="5" name="Picture 4"/>
          <p:cNvPicPr>
            <a:picLocks noChangeAspect="1"/>
          </p:cNvPicPr>
          <p:nvPr/>
        </p:nvPicPr>
        <p:blipFill>
          <a:blip r:embed="rId4"/>
          <a:stretch>
            <a:fillRect/>
          </a:stretch>
        </p:blipFill>
        <p:spPr>
          <a:xfrm>
            <a:off x="3637735" y="3233652"/>
            <a:ext cx="1441342" cy="1701134"/>
          </a:xfrm>
          <a:prstGeom prst="rect">
            <a:avLst/>
          </a:prstGeom>
        </p:spPr>
      </p:pic>
    </p:spTree>
    <p:extLst>
      <p:ext uri="{BB962C8B-B14F-4D97-AF65-F5344CB8AC3E}">
        <p14:creationId xmlns:p14="http://schemas.microsoft.com/office/powerpoint/2010/main" val="17054943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Machine Learning</a:t>
            </a:r>
            <a:endParaRPr lang="en-US" dirty="0"/>
          </a:p>
        </p:txBody>
      </p:sp>
      <p:sp>
        <p:nvSpPr>
          <p:cNvPr id="3" name="Content Placeholder 2"/>
          <p:cNvSpPr>
            <a:spLocks noGrp="1"/>
          </p:cNvSpPr>
          <p:nvPr>
            <p:ph idx="1"/>
          </p:nvPr>
        </p:nvSpPr>
        <p:spPr>
          <a:xfrm>
            <a:off x="457200" y="1428750"/>
            <a:ext cx="4505498" cy="3165872"/>
          </a:xfrm>
        </p:spPr>
        <p:txBody>
          <a:bodyPr/>
          <a:lstStyle/>
          <a:p>
            <a:r>
              <a:rPr lang="en-US" sz="1800" dirty="0" smtClean="0"/>
              <a:t>Used to predict future attacks based on historical data</a:t>
            </a:r>
          </a:p>
          <a:p>
            <a:pPr lvl="1"/>
            <a:r>
              <a:rPr lang="en-US" sz="1500" dirty="0" smtClean="0"/>
              <a:t>Alpha = minimum threshold probability required for a resource to be considered vulnerable</a:t>
            </a:r>
          </a:p>
          <a:p>
            <a:pPr lvl="1"/>
            <a:r>
              <a:rPr lang="en-US" sz="1500" dirty="0" smtClean="0"/>
              <a:t>Prediction accuracy of different algorithms for different values of alpha</a:t>
            </a:r>
          </a:p>
          <a:p>
            <a:r>
              <a:rPr lang="en-US" sz="1400" dirty="0"/>
              <a:t>S. Nanda, F. </a:t>
            </a:r>
            <a:r>
              <a:rPr lang="en-US" sz="1400" dirty="0" err="1"/>
              <a:t>Zafari</a:t>
            </a:r>
            <a:r>
              <a:rPr lang="en-US" sz="1400" dirty="0"/>
              <a:t>, C. DeCusatis, E. </a:t>
            </a:r>
            <a:r>
              <a:rPr lang="en-US" sz="1400" dirty="0" err="1"/>
              <a:t>Wedaa</a:t>
            </a:r>
            <a:r>
              <a:rPr lang="en-US" sz="1400" dirty="0"/>
              <a:t> and B. Yang, “Predicting Network Attack Patterns in SDN using Machine Learning Approach”, Proc. IEEE 2016 Conference on Network Function Virtualization and Software Defined Networks (SDN/NFV 2016), Palo Alto, CA (Nov. 7-9, 2016) </a:t>
            </a:r>
            <a:r>
              <a:rPr lang="en-US" sz="1400" u="sng" dirty="0">
                <a:hlinkClick r:id="rId3"/>
              </a:rPr>
              <a:t>http://nfvsdn2016.ieee-nfvsdn.org/</a:t>
            </a:r>
            <a:r>
              <a:rPr lang="en-US" sz="1400" dirty="0"/>
              <a:t> </a:t>
            </a:r>
            <a:endParaRPr lang="en-US" dirty="0" smtClean="0"/>
          </a:p>
        </p:txBody>
      </p:sp>
      <p:sp>
        <p:nvSpPr>
          <p:cNvPr id="4" name="Slide Number Placeholder 3"/>
          <p:cNvSpPr>
            <a:spLocks noGrp="1"/>
          </p:cNvSpPr>
          <p:nvPr>
            <p:ph type="sldNum" sz="quarter" idx="12"/>
          </p:nvPr>
        </p:nvSpPr>
        <p:spPr/>
        <p:txBody>
          <a:bodyPr/>
          <a:lstStyle/>
          <a:p>
            <a:pPr>
              <a:defRPr/>
            </a:pPr>
            <a:fld id="{D07F4FEF-8071-4277-BEEA-6C8D429C6163}" type="slidenum">
              <a:rPr lang="en-US" smtClean="0"/>
              <a:pPr>
                <a:defRPr/>
              </a:pPr>
              <a:t>19</a:t>
            </a:fld>
            <a:endParaRPr lang="en-US"/>
          </a:p>
        </p:txBody>
      </p:sp>
      <p:pic>
        <p:nvPicPr>
          <p:cNvPr id="5" name="Picture 4"/>
          <p:cNvPicPr>
            <a:picLocks noChangeAspect="1"/>
          </p:cNvPicPr>
          <p:nvPr/>
        </p:nvPicPr>
        <p:blipFill>
          <a:blip r:embed="rId4"/>
          <a:stretch>
            <a:fillRect/>
          </a:stretch>
        </p:blipFill>
        <p:spPr>
          <a:xfrm>
            <a:off x="4838006" y="1609081"/>
            <a:ext cx="4093845" cy="3315343"/>
          </a:xfrm>
          <a:prstGeom prst="rect">
            <a:avLst/>
          </a:prstGeom>
        </p:spPr>
      </p:pic>
    </p:spTree>
    <p:extLst>
      <p:ext uri="{BB962C8B-B14F-4D97-AF65-F5344CB8AC3E}">
        <p14:creationId xmlns:p14="http://schemas.microsoft.com/office/powerpoint/2010/main" val="341250568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Overview</a:t>
            </a:r>
            <a:endParaRPr lang="en-US" dirty="0"/>
          </a:p>
        </p:txBody>
      </p:sp>
      <p:sp>
        <p:nvSpPr>
          <p:cNvPr id="3" name="Content Placeholder 2"/>
          <p:cNvSpPr>
            <a:spLocks noGrp="1"/>
          </p:cNvSpPr>
          <p:nvPr>
            <p:ph idx="1"/>
          </p:nvPr>
        </p:nvSpPr>
        <p:spPr>
          <a:xfrm>
            <a:off x="-45157" y="1596996"/>
            <a:ext cx="7107381" cy="3599411"/>
          </a:xfrm>
        </p:spPr>
        <p:txBody>
          <a:bodyPr/>
          <a:lstStyle/>
          <a:p>
            <a:r>
              <a:rPr lang="en-US" sz="2000" dirty="0" smtClean="0"/>
              <a:t>Cybersecurity at Marist College</a:t>
            </a:r>
          </a:p>
          <a:p>
            <a:r>
              <a:rPr lang="en-US" sz="2000" dirty="0" smtClean="0"/>
              <a:t>The need for </a:t>
            </a:r>
            <a:r>
              <a:rPr lang="en-US" sz="2000" dirty="0" err="1" smtClean="0"/>
              <a:t>SecureCloud</a:t>
            </a:r>
            <a:endParaRPr lang="en-US" sz="2000" dirty="0" smtClean="0"/>
          </a:p>
          <a:p>
            <a:r>
              <a:rPr lang="en-US" sz="2000" dirty="0" err="1" smtClean="0"/>
              <a:t>SecureCloud</a:t>
            </a:r>
            <a:r>
              <a:rPr lang="en-US" sz="2000" dirty="0" smtClean="0"/>
              <a:t> Architecture Overview</a:t>
            </a:r>
          </a:p>
          <a:p>
            <a:pPr lvl="1"/>
            <a:r>
              <a:rPr lang="en-US" sz="2000" dirty="0" smtClean="0"/>
              <a:t>Honeypot and Geolocation Applications </a:t>
            </a:r>
          </a:p>
          <a:p>
            <a:pPr lvl="1"/>
            <a:r>
              <a:rPr lang="en-US" sz="2000" dirty="0" smtClean="0"/>
              <a:t>Education &amp; Research SOC Integration</a:t>
            </a:r>
          </a:p>
          <a:p>
            <a:pPr lvl="1"/>
            <a:r>
              <a:rPr lang="en-US" sz="2000" dirty="0" smtClean="0"/>
              <a:t>Defending </a:t>
            </a:r>
            <a:r>
              <a:rPr lang="en-US" sz="2000" dirty="0" err="1" smtClean="0"/>
              <a:t>BlockChain</a:t>
            </a:r>
            <a:r>
              <a:rPr lang="en-US" sz="2000" dirty="0" smtClean="0"/>
              <a:t> Applications</a:t>
            </a:r>
          </a:p>
          <a:p>
            <a:pPr lvl="1"/>
            <a:r>
              <a:rPr lang="en-US" sz="2000" dirty="0" smtClean="0"/>
              <a:t>Identity Management and Cloaking Technology</a:t>
            </a:r>
            <a:br>
              <a:rPr lang="en-US" sz="2000" dirty="0" smtClean="0"/>
            </a:br>
            <a:r>
              <a:rPr lang="en-US" sz="2000" dirty="0" smtClean="0"/>
              <a:t>(First Packet Authentication, Transport Access Control)</a:t>
            </a:r>
          </a:p>
          <a:p>
            <a:r>
              <a:rPr lang="en-US" sz="2000" dirty="0" smtClean="0"/>
              <a:t>Summary &amp; Future Research Directions</a:t>
            </a:r>
          </a:p>
          <a:p>
            <a:endParaRPr lang="en-US" dirty="0"/>
          </a:p>
        </p:txBody>
      </p:sp>
      <p:sp>
        <p:nvSpPr>
          <p:cNvPr id="4" name="Slide Number Placeholder 3"/>
          <p:cNvSpPr>
            <a:spLocks noGrp="1"/>
          </p:cNvSpPr>
          <p:nvPr>
            <p:ph type="sldNum" sz="quarter" idx="12"/>
          </p:nvPr>
        </p:nvSpPr>
        <p:spPr/>
        <p:txBody>
          <a:bodyPr/>
          <a:lstStyle/>
          <a:p>
            <a:pPr>
              <a:defRPr/>
            </a:pPr>
            <a:fld id="{D07F4FEF-8071-4277-BEEA-6C8D429C6163}" type="slidenum">
              <a:rPr lang="en-US" smtClean="0"/>
              <a:pPr>
                <a:defRPr/>
              </a:pPr>
              <a:t>2</a:t>
            </a:fld>
            <a:endParaRPr lang="en-US"/>
          </a:p>
        </p:txBody>
      </p:sp>
      <p:pic>
        <p:nvPicPr>
          <p:cNvPr id="5" name="Picture 4"/>
          <p:cNvPicPr>
            <a:picLocks noChangeAspect="1"/>
          </p:cNvPicPr>
          <p:nvPr/>
        </p:nvPicPr>
        <p:blipFill>
          <a:blip r:embed="rId2"/>
          <a:stretch>
            <a:fillRect/>
          </a:stretch>
        </p:blipFill>
        <p:spPr>
          <a:xfrm>
            <a:off x="5210955" y="1522182"/>
            <a:ext cx="3933045" cy="2164059"/>
          </a:xfrm>
          <a:prstGeom prst="rect">
            <a:avLst/>
          </a:prstGeom>
        </p:spPr>
      </p:pic>
    </p:spTree>
    <p:extLst>
      <p:ext uri="{BB962C8B-B14F-4D97-AF65-F5344CB8AC3E}">
        <p14:creationId xmlns:p14="http://schemas.microsoft.com/office/powerpoint/2010/main" val="47926615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Rounded Rectangle 77"/>
          <p:cNvSpPr/>
          <p:nvPr/>
        </p:nvSpPr>
        <p:spPr>
          <a:xfrm>
            <a:off x="372028" y="3675290"/>
            <a:ext cx="1901117" cy="1153879"/>
          </a:xfrm>
          <a:prstGeom prst="round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path path="circle">
              <a:fillToRect l="50000" t="50000" r="50000" b="5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3" name="Ellipse 96"/>
          <p:cNvSpPr/>
          <p:nvPr/>
        </p:nvSpPr>
        <p:spPr bwMode="auto">
          <a:xfrm>
            <a:off x="3615050" y="3124183"/>
            <a:ext cx="1660609" cy="1563812"/>
          </a:xfrm>
          <a:prstGeom prst="ellipse">
            <a:avLst/>
          </a:prstGeom>
          <a:noFill/>
          <a:ln w="50800" cap="flat" cmpd="sng" algn="ctr">
            <a:gradFill>
              <a:gsLst>
                <a:gs pos="0">
                  <a:srgbClr val="A603AB"/>
                </a:gs>
                <a:gs pos="21001">
                  <a:srgbClr val="0819FB"/>
                </a:gs>
                <a:gs pos="35001">
                  <a:srgbClr val="1A8D48"/>
                </a:gs>
                <a:gs pos="52000">
                  <a:srgbClr val="FFFF00"/>
                </a:gs>
                <a:gs pos="73000">
                  <a:srgbClr val="EE3F17"/>
                </a:gs>
                <a:gs pos="88000">
                  <a:srgbClr val="E81766"/>
                </a:gs>
                <a:gs pos="100000">
                  <a:srgbClr val="A603AB"/>
                </a:gs>
              </a:gsLst>
              <a:lin ang="0" scaled="0"/>
            </a:gradFill>
            <a:prstDash val="solid"/>
            <a:round/>
            <a:headEnd type="none" w="med" len="med"/>
            <a:tailEnd type="none" w="med" len="med"/>
          </a:ln>
          <a:effectLst/>
        </p:spPr>
        <p:txBody>
          <a:bodyPr wrap="none" lIns="37969" tIns="19744" rIns="37969" bIns="19744" anchor="ctr"/>
          <a:lstStyle/>
          <a:p>
            <a:pPr marL="0" marR="0" lvl="0" indent="0" algn="l" defTabSz="685800" rtl="0" eaLnBrk="0" fontAlgn="base" latinLnBrk="0" hangingPunct="0">
              <a:lnSpc>
                <a:spcPct val="100000"/>
              </a:lnSpc>
              <a:spcBef>
                <a:spcPct val="20000"/>
              </a:spcBef>
              <a:spcAft>
                <a:spcPct val="0"/>
              </a:spcAft>
              <a:buClr>
                <a:srgbClr val="182677"/>
              </a:buClr>
              <a:buSzTx/>
              <a:buFontTx/>
              <a:buNone/>
              <a:tabLst/>
              <a:defRPr/>
            </a:pPr>
            <a:endParaRPr kumimoji="0" lang="de-DE" sz="76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charset="0"/>
            </a:endParaRPr>
          </a:p>
        </p:txBody>
      </p:sp>
      <p:sp>
        <p:nvSpPr>
          <p:cNvPr id="8" name="TextBox 7"/>
          <p:cNvSpPr txBox="1"/>
          <p:nvPr/>
        </p:nvSpPr>
        <p:spPr>
          <a:xfrm>
            <a:off x="4524577" y="4659719"/>
            <a:ext cx="806632" cy="213585"/>
          </a:xfrm>
          <a:prstGeom prst="rect">
            <a:avLst/>
          </a:prstGeom>
          <a:noFill/>
        </p:spPr>
        <p:txBody>
          <a:bodyPr wrap="none">
            <a:spAutoFit/>
          </a:bodyPr>
          <a:lstStyle/>
          <a:p>
            <a:pPr marL="0" marR="0" lvl="0" indent="0" algn="ctr" defTabSz="685800" rtl="0" eaLnBrk="0" fontAlgn="base" latinLnBrk="0" hangingPunct="0">
              <a:lnSpc>
                <a:spcPct val="100000"/>
              </a:lnSpc>
              <a:spcBef>
                <a:spcPct val="0"/>
              </a:spcBef>
              <a:spcAft>
                <a:spcPct val="0"/>
              </a:spcAft>
              <a:buClr>
                <a:srgbClr val="182677"/>
              </a:buClr>
              <a:buSzTx/>
              <a:buFontTx/>
              <a:buNone/>
              <a:tabLst/>
              <a:defRPr/>
            </a:pPr>
            <a:r>
              <a:rPr kumimoji="0" lang="en-US" sz="788" b="0" i="0" u="none" strike="noStrike" kern="1200" cap="none" spc="0" normalizeH="0" baseline="0" noProof="0" dirty="0">
                <a:ln>
                  <a:noFill/>
                </a:ln>
                <a:solidFill>
                  <a:prstClr val="black"/>
                </a:solidFill>
                <a:effectLst/>
                <a:uLnTx/>
                <a:uFillTx/>
                <a:latin typeface="Arial" panose="020B0604020202020204" pitchFamily="34" charset="0"/>
                <a:ea typeface="ＭＳ Ｐゴシック" charset="0"/>
              </a:rPr>
              <a:t>WDM Node A</a:t>
            </a:r>
          </a:p>
        </p:txBody>
      </p:sp>
      <p:sp>
        <p:nvSpPr>
          <p:cNvPr id="10" name="TextBox 9"/>
          <p:cNvSpPr txBox="1"/>
          <p:nvPr/>
        </p:nvSpPr>
        <p:spPr>
          <a:xfrm>
            <a:off x="3153016" y="3589621"/>
            <a:ext cx="813043" cy="213585"/>
          </a:xfrm>
          <a:prstGeom prst="rect">
            <a:avLst/>
          </a:prstGeom>
          <a:noFill/>
        </p:spPr>
        <p:txBody>
          <a:bodyPr wrap="none">
            <a:spAutoFit/>
          </a:bodyPr>
          <a:lstStyle/>
          <a:p>
            <a:pPr marL="0" marR="0" lvl="0" indent="0" algn="ctr" defTabSz="685800" rtl="0" eaLnBrk="0" fontAlgn="base" latinLnBrk="0" hangingPunct="0">
              <a:lnSpc>
                <a:spcPct val="100000"/>
              </a:lnSpc>
              <a:spcBef>
                <a:spcPct val="0"/>
              </a:spcBef>
              <a:spcAft>
                <a:spcPct val="0"/>
              </a:spcAft>
              <a:buClr>
                <a:srgbClr val="182677"/>
              </a:buClr>
              <a:buSzTx/>
              <a:buFontTx/>
              <a:buNone/>
              <a:tabLst/>
              <a:defRPr/>
            </a:pPr>
            <a:r>
              <a:rPr kumimoji="0" lang="en-US" sz="788" b="0" i="0" u="none" strike="noStrike" kern="1200" cap="none" spc="0" normalizeH="0" baseline="0" noProof="0" dirty="0">
                <a:ln>
                  <a:noFill/>
                </a:ln>
                <a:solidFill>
                  <a:prstClr val="black"/>
                </a:solidFill>
                <a:effectLst/>
                <a:uLnTx/>
                <a:uFillTx/>
                <a:latin typeface="Arial" panose="020B0604020202020204" pitchFamily="34" charset="0"/>
                <a:ea typeface="ＭＳ Ｐゴシック" charset="0"/>
              </a:rPr>
              <a:t>WDM Node C</a:t>
            </a:r>
          </a:p>
        </p:txBody>
      </p:sp>
      <p:sp>
        <p:nvSpPr>
          <p:cNvPr id="11" name="TextBox 10"/>
          <p:cNvSpPr txBox="1"/>
          <p:nvPr/>
        </p:nvSpPr>
        <p:spPr>
          <a:xfrm>
            <a:off x="4770546" y="3650457"/>
            <a:ext cx="806632" cy="213585"/>
          </a:xfrm>
          <a:prstGeom prst="rect">
            <a:avLst/>
          </a:prstGeom>
          <a:noFill/>
        </p:spPr>
        <p:txBody>
          <a:bodyPr wrap="none">
            <a:spAutoFit/>
          </a:bodyPr>
          <a:lstStyle/>
          <a:p>
            <a:pPr marL="0" marR="0" lvl="0" indent="0" algn="ctr" defTabSz="685800" rtl="0" eaLnBrk="0" fontAlgn="base" latinLnBrk="0" hangingPunct="0">
              <a:lnSpc>
                <a:spcPct val="100000"/>
              </a:lnSpc>
              <a:spcBef>
                <a:spcPct val="0"/>
              </a:spcBef>
              <a:spcAft>
                <a:spcPct val="0"/>
              </a:spcAft>
              <a:buClr>
                <a:srgbClr val="182677"/>
              </a:buClr>
              <a:buSzTx/>
              <a:buFontTx/>
              <a:buNone/>
              <a:tabLst/>
              <a:defRPr/>
            </a:pPr>
            <a:r>
              <a:rPr kumimoji="0" lang="en-US" sz="788" b="0" i="0" u="none" strike="noStrike" kern="1200" cap="none" spc="0" normalizeH="0" baseline="0" noProof="0" dirty="0">
                <a:ln>
                  <a:noFill/>
                </a:ln>
                <a:solidFill>
                  <a:prstClr val="black"/>
                </a:solidFill>
                <a:effectLst/>
                <a:uLnTx/>
                <a:uFillTx/>
                <a:latin typeface="Arial" panose="020B0604020202020204" pitchFamily="34" charset="0"/>
                <a:ea typeface="ＭＳ Ｐゴシック" charset="0"/>
              </a:rPr>
              <a:t>WDM Node B</a:t>
            </a:r>
          </a:p>
        </p:txBody>
      </p:sp>
      <p:pic>
        <p:nvPicPr>
          <p:cNvPr id="39948"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48159" y="4499969"/>
            <a:ext cx="277416" cy="3250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9" name="Straight Connector 8"/>
          <p:cNvCxnSpPr>
            <a:endCxn id="39982" idx="0"/>
          </p:cNvCxnSpPr>
          <p:nvPr/>
        </p:nvCxnSpPr>
        <p:spPr>
          <a:xfrm flipV="1">
            <a:off x="3038476" y="3187304"/>
            <a:ext cx="632222" cy="36909"/>
          </a:xfrm>
          <a:prstGeom prst="line">
            <a:avLst/>
          </a:prstGeom>
          <a:ln w="12700">
            <a:solidFill>
              <a:srgbClr val="1A59D4"/>
            </a:solidFill>
            <a:round/>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flipV="1">
            <a:off x="3038476" y="3256360"/>
            <a:ext cx="517922" cy="28575"/>
          </a:xfrm>
          <a:prstGeom prst="line">
            <a:avLst/>
          </a:prstGeom>
          <a:ln w="12700">
            <a:solidFill>
              <a:srgbClr val="1A59D4"/>
            </a:solidFill>
            <a:round/>
          </a:ln>
        </p:spPr>
        <p:style>
          <a:lnRef idx="1">
            <a:schemeClr val="accent1"/>
          </a:lnRef>
          <a:fillRef idx="0">
            <a:schemeClr val="accent1"/>
          </a:fillRef>
          <a:effectRef idx="0">
            <a:schemeClr val="accent1"/>
          </a:effectRef>
          <a:fontRef idx="minor">
            <a:schemeClr val="tx1"/>
          </a:fontRef>
        </p:style>
      </p:cxnSp>
      <p:pic>
        <p:nvPicPr>
          <p:cNvPr id="39953" name="Picture 11"/>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87204" y="3146822"/>
            <a:ext cx="695325" cy="2178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74" name="Straight Connector 73"/>
          <p:cNvCxnSpPr/>
          <p:nvPr/>
        </p:nvCxnSpPr>
        <p:spPr>
          <a:xfrm flipV="1">
            <a:off x="2200328" y="3284935"/>
            <a:ext cx="230929" cy="67270"/>
          </a:xfrm>
          <a:prstGeom prst="line">
            <a:avLst/>
          </a:prstGeom>
          <a:ln w="12700">
            <a:solidFill>
              <a:srgbClr val="1A59D4"/>
            </a:solidFill>
            <a:round/>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flipV="1">
            <a:off x="3459957" y="3225404"/>
            <a:ext cx="116681" cy="1190"/>
          </a:xfrm>
          <a:prstGeom prst="line">
            <a:avLst/>
          </a:prstGeom>
          <a:ln w="12700">
            <a:solidFill>
              <a:srgbClr val="FFC000"/>
            </a:solidFill>
            <a:round/>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flipV="1">
            <a:off x="3459957" y="3286125"/>
            <a:ext cx="116681" cy="1191"/>
          </a:xfrm>
          <a:prstGeom prst="line">
            <a:avLst/>
          </a:prstGeom>
          <a:ln w="12700">
            <a:solidFill>
              <a:srgbClr val="FFC000"/>
            </a:solidFill>
            <a:round/>
          </a:ln>
        </p:spPr>
        <p:style>
          <a:lnRef idx="1">
            <a:schemeClr val="accent1"/>
          </a:lnRef>
          <a:fillRef idx="0">
            <a:schemeClr val="accent1"/>
          </a:fillRef>
          <a:effectRef idx="0">
            <a:schemeClr val="accent1"/>
          </a:effectRef>
          <a:fontRef idx="minor">
            <a:schemeClr val="tx1"/>
          </a:fontRef>
        </p:style>
      </p:cxnSp>
      <p:cxnSp>
        <p:nvCxnSpPr>
          <p:cNvPr id="144" name="Straight Connector 143"/>
          <p:cNvCxnSpPr/>
          <p:nvPr/>
        </p:nvCxnSpPr>
        <p:spPr>
          <a:xfrm flipV="1">
            <a:off x="3461147" y="3417094"/>
            <a:ext cx="117872" cy="1191"/>
          </a:xfrm>
          <a:prstGeom prst="line">
            <a:avLst/>
          </a:prstGeom>
          <a:ln w="12700">
            <a:solidFill>
              <a:srgbClr val="FFC000"/>
            </a:solidFill>
            <a:round/>
          </a:ln>
        </p:spPr>
        <p:style>
          <a:lnRef idx="1">
            <a:schemeClr val="accent1"/>
          </a:lnRef>
          <a:fillRef idx="0">
            <a:schemeClr val="accent1"/>
          </a:fillRef>
          <a:effectRef idx="0">
            <a:schemeClr val="accent1"/>
          </a:effectRef>
          <a:fontRef idx="minor">
            <a:schemeClr val="tx1"/>
          </a:fontRef>
        </p:style>
      </p:cxnSp>
      <p:cxnSp>
        <p:nvCxnSpPr>
          <p:cNvPr id="145" name="Straight Connector 144"/>
          <p:cNvCxnSpPr/>
          <p:nvPr/>
        </p:nvCxnSpPr>
        <p:spPr>
          <a:xfrm flipV="1">
            <a:off x="3461147" y="3479006"/>
            <a:ext cx="117872" cy="0"/>
          </a:xfrm>
          <a:prstGeom prst="line">
            <a:avLst/>
          </a:prstGeom>
          <a:ln w="12700">
            <a:solidFill>
              <a:srgbClr val="FFC000"/>
            </a:solidFill>
            <a:round/>
          </a:ln>
        </p:spPr>
        <p:style>
          <a:lnRef idx="1">
            <a:schemeClr val="accent1"/>
          </a:lnRef>
          <a:fillRef idx="0">
            <a:schemeClr val="accent1"/>
          </a:fillRef>
          <a:effectRef idx="0">
            <a:schemeClr val="accent1"/>
          </a:effectRef>
          <a:fontRef idx="minor">
            <a:schemeClr val="tx1"/>
          </a:fontRef>
        </p:style>
      </p:cxnSp>
      <p:pic>
        <p:nvPicPr>
          <p:cNvPr id="39982"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31394" y="3187304"/>
            <a:ext cx="278606" cy="323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6" name="Text Box 28"/>
          <p:cNvSpPr txBox="1">
            <a:spLocks noChangeArrowheads="1"/>
          </p:cNvSpPr>
          <p:nvPr/>
        </p:nvSpPr>
        <p:spPr bwMode="auto">
          <a:xfrm>
            <a:off x="2475310" y="3292078"/>
            <a:ext cx="521494" cy="127397"/>
          </a:xfrm>
          <a:prstGeom prst="rect">
            <a:avLst/>
          </a:prstGeom>
          <a:noFill/>
          <a:ln w="9525">
            <a:noFill/>
            <a:miter lim="800000"/>
            <a:headEnd/>
            <a:tailEnd/>
          </a:ln>
          <a:effectLst>
            <a:prstShdw prst="shdw17" dist="17961" dir="2700000">
              <a:srgbClr val="485297"/>
            </a:prstShdw>
          </a:effectLst>
        </p:spPr>
        <p:txBody>
          <a:bodyPr lIns="23918" tIns="11959" rIns="23918" bIns="11959"/>
          <a:lstStyle/>
          <a:p>
            <a:pPr marL="0" marR="0" lvl="0" indent="0" algn="ctr" defTabSz="685800" rtl="0" eaLnBrk="0" fontAlgn="base" latinLnBrk="0" hangingPunct="0">
              <a:lnSpc>
                <a:spcPct val="100000"/>
              </a:lnSpc>
              <a:spcBef>
                <a:spcPct val="0"/>
              </a:spcBef>
              <a:spcAft>
                <a:spcPct val="0"/>
              </a:spcAft>
              <a:buClrTx/>
              <a:buSzTx/>
              <a:buFontTx/>
              <a:buNone/>
              <a:tabLst/>
              <a:defRPr/>
            </a:pPr>
            <a:endParaRPr kumimoji="0" lang="en-US" altLang="ja-JP" sz="760" b="0" i="0" u="none" strike="noStrike" kern="1200" cap="none" spc="0" normalizeH="0" baseline="0" noProof="0" dirty="0">
              <a:ln>
                <a:noFill/>
              </a:ln>
              <a:solidFill>
                <a:prstClr val="black"/>
              </a:solidFill>
              <a:effectLst/>
              <a:uLnTx/>
              <a:uFillTx/>
              <a:latin typeface="Arial" panose="020B0604020202020204" pitchFamily="34" charset="0"/>
              <a:ea typeface="MS PGothic" pitchFamily="34" charset="-128"/>
            </a:endParaRPr>
          </a:p>
        </p:txBody>
      </p:sp>
      <p:cxnSp>
        <p:nvCxnSpPr>
          <p:cNvPr id="211" name="Straight Connector 210"/>
          <p:cNvCxnSpPr/>
          <p:nvPr/>
        </p:nvCxnSpPr>
        <p:spPr>
          <a:xfrm flipV="1">
            <a:off x="5260182" y="3414713"/>
            <a:ext cx="117872" cy="1191"/>
          </a:xfrm>
          <a:prstGeom prst="line">
            <a:avLst/>
          </a:prstGeom>
          <a:ln w="12700">
            <a:solidFill>
              <a:srgbClr val="FFC000"/>
            </a:solidFill>
            <a:round/>
          </a:ln>
        </p:spPr>
        <p:style>
          <a:lnRef idx="1">
            <a:schemeClr val="accent1"/>
          </a:lnRef>
          <a:fillRef idx="0">
            <a:schemeClr val="accent1"/>
          </a:fillRef>
          <a:effectRef idx="0">
            <a:schemeClr val="accent1"/>
          </a:effectRef>
          <a:fontRef idx="minor">
            <a:schemeClr val="tx1"/>
          </a:fontRef>
        </p:style>
      </p:cxnSp>
      <p:cxnSp>
        <p:nvCxnSpPr>
          <p:cNvPr id="212" name="Straight Connector 211"/>
          <p:cNvCxnSpPr/>
          <p:nvPr/>
        </p:nvCxnSpPr>
        <p:spPr>
          <a:xfrm flipV="1">
            <a:off x="5260182" y="3475435"/>
            <a:ext cx="117872" cy="1190"/>
          </a:xfrm>
          <a:prstGeom prst="line">
            <a:avLst/>
          </a:prstGeom>
          <a:ln w="12700">
            <a:solidFill>
              <a:srgbClr val="FFC000"/>
            </a:solidFill>
            <a:round/>
          </a:ln>
        </p:spPr>
        <p:style>
          <a:lnRef idx="1">
            <a:schemeClr val="accent1"/>
          </a:lnRef>
          <a:fillRef idx="0">
            <a:schemeClr val="accent1"/>
          </a:fillRef>
          <a:effectRef idx="0">
            <a:schemeClr val="accent1"/>
          </a:effectRef>
          <a:fontRef idx="minor">
            <a:schemeClr val="tx1"/>
          </a:fontRef>
        </p:style>
      </p:cxnSp>
      <p:cxnSp>
        <p:nvCxnSpPr>
          <p:cNvPr id="216" name="Straight Connector 215"/>
          <p:cNvCxnSpPr/>
          <p:nvPr/>
        </p:nvCxnSpPr>
        <p:spPr>
          <a:xfrm flipV="1">
            <a:off x="5283994" y="3473053"/>
            <a:ext cx="503635" cy="13097"/>
          </a:xfrm>
          <a:prstGeom prst="line">
            <a:avLst/>
          </a:prstGeom>
          <a:ln w="12700">
            <a:solidFill>
              <a:srgbClr val="1A59D4"/>
            </a:solidFill>
            <a:round/>
          </a:ln>
        </p:spPr>
        <p:style>
          <a:lnRef idx="1">
            <a:schemeClr val="accent1"/>
          </a:lnRef>
          <a:fillRef idx="0">
            <a:schemeClr val="accent1"/>
          </a:fillRef>
          <a:effectRef idx="0">
            <a:schemeClr val="accent1"/>
          </a:effectRef>
          <a:fontRef idx="minor">
            <a:schemeClr val="tx1"/>
          </a:fontRef>
        </p:style>
      </p:cxnSp>
      <p:pic>
        <p:nvPicPr>
          <p:cNvPr id="39990" name="Picture 11"/>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44766" y="3331369"/>
            <a:ext cx="695325" cy="2178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220" name="Straight Connector 219"/>
          <p:cNvCxnSpPr/>
          <p:nvPr/>
        </p:nvCxnSpPr>
        <p:spPr>
          <a:xfrm flipV="1">
            <a:off x="6393657" y="3473054"/>
            <a:ext cx="116681" cy="1190"/>
          </a:xfrm>
          <a:prstGeom prst="line">
            <a:avLst/>
          </a:prstGeom>
          <a:ln w="12700">
            <a:solidFill>
              <a:srgbClr val="1A59D4"/>
            </a:solidFill>
            <a:round/>
          </a:ln>
        </p:spPr>
        <p:style>
          <a:lnRef idx="1">
            <a:schemeClr val="accent1"/>
          </a:lnRef>
          <a:fillRef idx="0">
            <a:schemeClr val="accent1"/>
          </a:fillRef>
          <a:effectRef idx="0">
            <a:schemeClr val="accent1"/>
          </a:effectRef>
          <a:fontRef idx="minor">
            <a:schemeClr val="tx1"/>
          </a:fontRef>
        </p:style>
      </p:cxnSp>
      <p:cxnSp>
        <p:nvCxnSpPr>
          <p:cNvPr id="232" name="Straight Connector 231"/>
          <p:cNvCxnSpPr/>
          <p:nvPr/>
        </p:nvCxnSpPr>
        <p:spPr>
          <a:xfrm flipV="1">
            <a:off x="5258991" y="3227785"/>
            <a:ext cx="117872" cy="1190"/>
          </a:xfrm>
          <a:prstGeom prst="line">
            <a:avLst/>
          </a:prstGeom>
          <a:ln w="12700">
            <a:solidFill>
              <a:srgbClr val="FFC000"/>
            </a:solidFill>
            <a:round/>
          </a:ln>
        </p:spPr>
        <p:style>
          <a:lnRef idx="1">
            <a:schemeClr val="accent1"/>
          </a:lnRef>
          <a:fillRef idx="0">
            <a:schemeClr val="accent1"/>
          </a:fillRef>
          <a:effectRef idx="0">
            <a:schemeClr val="accent1"/>
          </a:effectRef>
          <a:fontRef idx="minor">
            <a:schemeClr val="tx1"/>
          </a:fontRef>
        </p:style>
      </p:cxnSp>
      <p:cxnSp>
        <p:nvCxnSpPr>
          <p:cNvPr id="233" name="Straight Connector 232"/>
          <p:cNvCxnSpPr/>
          <p:nvPr/>
        </p:nvCxnSpPr>
        <p:spPr>
          <a:xfrm flipV="1">
            <a:off x="5258991" y="3288506"/>
            <a:ext cx="117872" cy="1191"/>
          </a:xfrm>
          <a:prstGeom prst="line">
            <a:avLst/>
          </a:prstGeom>
          <a:ln w="12700">
            <a:solidFill>
              <a:srgbClr val="FFC000"/>
            </a:solidFill>
            <a:round/>
          </a:ln>
        </p:spPr>
        <p:style>
          <a:lnRef idx="1">
            <a:schemeClr val="accent1"/>
          </a:lnRef>
          <a:fillRef idx="0">
            <a:schemeClr val="accent1"/>
          </a:fillRef>
          <a:effectRef idx="0">
            <a:schemeClr val="accent1"/>
          </a:effectRef>
          <a:fontRef idx="minor">
            <a:schemeClr val="tx1"/>
          </a:fontRef>
        </p:style>
      </p:cxnSp>
      <p:pic>
        <p:nvPicPr>
          <p:cNvPr id="3999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18485" y="3189685"/>
            <a:ext cx="277415" cy="3250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250" name="Straight Connector 249"/>
          <p:cNvCxnSpPr/>
          <p:nvPr/>
        </p:nvCxnSpPr>
        <p:spPr>
          <a:xfrm>
            <a:off x="2363728" y="1890667"/>
            <a:ext cx="157651" cy="1233516"/>
          </a:xfrm>
          <a:prstGeom prst="line">
            <a:avLst/>
          </a:prstGeom>
          <a:ln w="12700">
            <a:solidFill>
              <a:srgbClr val="00B0F0"/>
            </a:solidFill>
            <a:prstDash val="dash"/>
            <a:round/>
            <a:tailEnd type="triangle"/>
          </a:ln>
        </p:spPr>
        <p:style>
          <a:lnRef idx="1">
            <a:schemeClr val="accent1"/>
          </a:lnRef>
          <a:fillRef idx="0">
            <a:schemeClr val="accent1"/>
          </a:fillRef>
          <a:effectRef idx="0">
            <a:schemeClr val="accent1"/>
          </a:effectRef>
          <a:fontRef idx="minor">
            <a:schemeClr val="tx1"/>
          </a:fontRef>
        </p:style>
      </p:cxnSp>
      <p:cxnSp>
        <p:nvCxnSpPr>
          <p:cNvPr id="256" name="Straight Connector 255"/>
          <p:cNvCxnSpPr/>
          <p:nvPr/>
        </p:nvCxnSpPr>
        <p:spPr>
          <a:xfrm flipV="1">
            <a:off x="5279232" y="3408760"/>
            <a:ext cx="503635" cy="11906"/>
          </a:xfrm>
          <a:prstGeom prst="line">
            <a:avLst/>
          </a:prstGeom>
          <a:ln w="12700">
            <a:solidFill>
              <a:srgbClr val="1A59D4"/>
            </a:solidFill>
            <a:round/>
          </a:ln>
        </p:spPr>
        <p:style>
          <a:lnRef idx="1">
            <a:schemeClr val="accent1"/>
          </a:lnRef>
          <a:fillRef idx="0">
            <a:schemeClr val="accent1"/>
          </a:fillRef>
          <a:effectRef idx="0">
            <a:schemeClr val="accent1"/>
          </a:effectRef>
          <a:fontRef idx="minor">
            <a:schemeClr val="tx1"/>
          </a:fontRef>
        </p:style>
      </p:cxnSp>
      <p:cxnSp>
        <p:nvCxnSpPr>
          <p:cNvPr id="295" name="Straight Connector 294"/>
          <p:cNvCxnSpPr>
            <a:endCxn id="143" idx="2"/>
          </p:cNvCxnSpPr>
          <p:nvPr/>
        </p:nvCxnSpPr>
        <p:spPr>
          <a:xfrm flipH="1" flipV="1">
            <a:off x="2792870" y="1839381"/>
            <a:ext cx="3048058" cy="1462758"/>
          </a:xfrm>
          <a:prstGeom prst="line">
            <a:avLst/>
          </a:prstGeom>
          <a:ln w="12700">
            <a:solidFill>
              <a:srgbClr val="00B0F0"/>
            </a:solidFill>
            <a:prstDash val="dash"/>
            <a:round/>
            <a:headEnd type="triangle"/>
            <a:tailEnd type="none"/>
          </a:ln>
        </p:spPr>
        <p:style>
          <a:lnRef idx="1">
            <a:schemeClr val="accent1"/>
          </a:lnRef>
          <a:fillRef idx="0">
            <a:schemeClr val="accent1"/>
          </a:fillRef>
          <a:effectRef idx="0">
            <a:schemeClr val="accent1"/>
          </a:effectRef>
          <a:fontRef idx="minor">
            <a:schemeClr val="tx1"/>
          </a:fontRef>
        </p:style>
      </p:cxnSp>
      <p:sp>
        <p:nvSpPr>
          <p:cNvPr id="2" name="Slide Number Placeholder 1"/>
          <p:cNvSpPr>
            <a:spLocks noGrp="1"/>
          </p:cNvSpPr>
          <p:nvPr>
            <p:ph type="sldNum" sz="quarter" idx="10"/>
          </p:nvPr>
        </p:nvSpPr>
        <p:spPr>
          <a:xfrm>
            <a:off x="7450282" y="4671465"/>
            <a:ext cx="269750" cy="274637"/>
          </a:xfrm>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3C87553A-B4BC-47D1-B597-D24F2C71D1EA}" type="slidenum">
              <a:rPr kumimoji="0" lang="en-US" sz="450" b="0" i="0" u="none" strike="noStrike" kern="1200" cap="none" spc="0" normalizeH="0" baseline="0" noProof="0">
                <a:ln>
                  <a:noFill/>
                </a:ln>
                <a:solidFill>
                  <a:srgbClr val="000000">
                    <a:alpha val="25000"/>
                  </a:srgbClr>
                </a:solidFill>
                <a:effectLst/>
                <a:uLnTx/>
                <a:uFillTx/>
                <a:latin typeface="Arial"/>
                <a:ea typeface="+mn-ea"/>
              </a:rPr>
              <a:pPr marL="0" marR="0" lvl="0" indent="0" algn="r" defTabSz="457200" rtl="0" eaLnBrk="1" fontAlgn="base" latinLnBrk="0" hangingPunct="1">
                <a:lnSpc>
                  <a:spcPct val="100000"/>
                </a:lnSpc>
                <a:spcBef>
                  <a:spcPct val="0"/>
                </a:spcBef>
                <a:spcAft>
                  <a:spcPct val="0"/>
                </a:spcAft>
                <a:buClrTx/>
                <a:buSzTx/>
                <a:buFontTx/>
                <a:buNone/>
                <a:tabLst/>
                <a:defRPr/>
              </a:pPr>
              <a:t>20</a:t>
            </a:fld>
            <a:endParaRPr kumimoji="0" lang="en-US" sz="450" b="0" i="0" u="none" strike="noStrike" kern="1200" cap="none" spc="0" normalizeH="0" baseline="0" noProof="0" dirty="0">
              <a:ln>
                <a:noFill/>
              </a:ln>
              <a:solidFill>
                <a:srgbClr val="000000">
                  <a:alpha val="25000"/>
                </a:srgbClr>
              </a:solidFill>
              <a:effectLst/>
              <a:uLnTx/>
              <a:uFillTx/>
              <a:latin typeface="Arial"/>
              <a:ea typeface="+mn-ea"/>
            </a:endParaRPr>
          </a:p>
        </p:txBody>
      </p:sp>
      <p:sp>
        <p:nvSpPr>
          <p:cNvPr id="151" name="Text Box 27"/>
          <p:cNvSpPr txBox="1">
            <a:spLocks noChangeArrowheads="1"/>
          </p:cNvSpPr>
          <p:nvPr/>
        </p:nvSpPr>
        <p:spPr bwMode="auto">
          <a:xfrm>
            <a:off x="156028" y="2762614"/>
            <a:ext cx="3127226" cy="2072784"/>
          </a:xfrm>
          <a:prstGeom prst="rect">
            <a:avLst/>
          </a:prstGeom>
          <a:noFill/>
          <a:ln w="28575">
            <a:solidFill>
              <a:srgbClr val="335FFA"/>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a:spcBef>
                <a:spcPct val="20000"/>
              </a:spcBef>
              <a:buFont typeface="Arial" panose="020B0604020202020204" pitchFamily="34" charset="0"/>
              <a:buChar char="•"/>
              <a:defRPr sz="3200">
                <a:solidFill>
                  <a:schemeClr val="tx1"/>
                </a:solidFill>
                <a:latin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marL="0" marR="0" lvl="0" indent="0" algn="ctr" defTabSz="685800" rtl="0" eaLnBrk="1" fontAlgn="base" latinLnBrk="0" hangingPunct="1">
              <a:lnSpc>
                <a:spcPct val="100000"/>
              </a:lnSpc>
              <a:spcBef>
                <a:spcPct val="50000"/>
              </a:spcBef>
              <a:spcAft>
                <a:spcPct val="0"/>
              </a:spcAft>
              <a:buClr>
                <a:srgbClr val="00CC00"/>
              </a:buClr>
              <a:buSzTx/>
              <a:buFont typeface="Arial" panose="020B0604020202020204" pitchFamily="34" charset="0"/>
              <a:buNone/>
              <a:tabLst/>
              <a:defRPr/>
            </a:pPr>
            <a:endParaRPr kumimoji="0" lang="en-US" altLang="en-US" sz="1050" b="1" i="0" u="none" strike="noStrike" kern="1200" cap="none" spc="0" normalizeH="0" baseline="0" noProof="0">
              <a:ln>
                <a:noFill/>
              </a:ln>
              <a:solidFill>
                <a:srgbClr val="000000"/>
              </a:solidFill>
              <a:effectLst/>
              <a:uLnTx/>
              <a:uFillTx/>
              <a:latin typeface="Verdana" panose="020B0604030504040204" pitchFamily="34" charset="0"/>
              <a:ea typeface="MS PGothic" panose="020B0600070205080204" pitchFamily="34" charset="-128"/>
            </a:endParaRPr>
          </a:p>
        </p:txBody>
      </p:sp>
      <p:sp>
        <p:nvSpPr>
          <p:cNvPr id="154" name="Text Box 27"/>
          <p:cNvSpPr txBox="1">
            <a:spLocks noChangeArrowheads="1"/>
          </p:cNvSpPr>
          <p:nvPr/>
        </p:nvSpPr>
        <p:spPr bwMode="auto">
          <a:xfrm>
            <a:off x="6423150" y="3270369"/>
            <a:ext cx="1914156" cy="1650206"/>
          </a:xfrm>
          <a:prstGeom prst="rect">
            <a:avLst/>
          </a:prstGeom>
          <a:noFill/>
          <a:ln w="28575">
            <a:solidFill>
              <a:srgbClr val="335FFA"/>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a:spcBef>
                <a:spcPct val="20000"/>
              </a:spcBef>
              <a:buFont typeface="Arial" panose="020B0604020202020204" pitchFamily="34" charset="0"/>
              <a:buChar char="•"/>
              <a:defRPr sz="3200">
                <a:solidFill>
                  <a:schemeClr val="tx1"/>
                </a:solidFill>
                <a:latin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marL="0" marR="0" lvl="0" indent="0" algn="ctr" defTabSz="685800" rtl="0" eaLnBrk="1" fontAlgn="base" latinLnBrk="0" hangingPunct="1">
              <a:lnSpc>
                <a:spcPct val="100000"/>
              </a:lnSpc>
              <a:spcBef>
                <a:spcPct val="50000"/>
              </a:spcBef>
              <a:spcAft>
                <a:spcPct val="0"/>
              </a:spcAft>
              <a:buClr>
                <a:srgbClr val="00CC00"/>
              </a:buClr>
              <a:buSzTx/>
              <a:buFont typeface="Arial" panose="020B0604020202020204" pitchFamily="34" charset="0"/>
              <a:buNone/>
              <a:tabLst/>
              <a:defRPr/>
            </a:pPr>
            <a:endParaRPr kumimoji="0" lang="en-US" altLang="en-US" sz="1050" b="1" i="0" u="none" strike="noStrike" kern="1200" cap="none" spc="0" normalizeH="0" baseline="0" noProof="0">
              <a:ln>
                <a:noFill/>
              </a:ln>
              <a:solidFill>
                <a:srgbClr val="000000"/>
              </a:solidFill>
              <a:effectLst/>
              <a:uLnTx/>
              <a:uFillTx/>
              <a:latin typeface="Verdana" panose="020B0604030504040204" pitchFamily="34" charset="0"/>
              <a:ea typeface="MS PGothic" panose="020B0600070205080204" pitchFamily="34" charset="-128"/>
            </a:endParaRPr>
          </a:p>
        </p:txBody>
      </p:sp>
      <p:sp>
        <p:nvSpPr>
          <p:cNvPr id="156" name="TextBox 155"/>
          <p:cNvSpPr txBox="1"/>
          <p:nvPr/>
        </p:nvSpPr>
        <p:spPr>
          <a:xfrm>
            <a:off x="1581347" y="3773180"/>
            <a:ext cx="1800493" cy="600164"/>
          </a:xfrm>
          <a:prstGeom prst="rect">
            <a:avLst/>
          </a:prstGeom>
          <a:noFill/>
        </p:spPr>
        <p:txBody>
          <a:bodyPr wrap="none">
            <a:spAutoFit/>
          </a:bodyPr>
          <a:lstStyle/>
          <a:p>
            <a:pPr marL="0" marR="0" lvl="0" indent="0" algn="ctr" defTabSz="685800" rtl="0" eaLnBrk="0" fontAlgn="base" latinLnBrk="0" hangingPunct="0">
              <a:lnSpc>
                <a:spcPct val="100000"/>
              </a:lnSpc>
              <a:spcBef>
                <a:spcPct val="0"/>
              </a:spcBef>
              <a:spcAft>
                <a:spcPct val="0"/>
              </a:spcAft>
              <a:buClr>
                <a:srgbClr val="182677"/>
              </a:buClr>
              <a:buSzTx/>
              <a:buFontTx/>
              <a:buNone/>
              <a:tabLst/>
              <a:defRPr/>
            </a:pPr>
            <a:r>
              <a:rPr kumimoji="0" lang="en-US" sz="1100" b="0" i="0" u="none" strike="noStrike" kern="1200" cap="none" spc="0" normalizeH="0" baseline="0" noProof="0" dirty="0" smtClean="0">
                <a:ln>
                  <a:noFill/>
                </a:ln>
                <a:solidFill>
                  <a:prstClr val="black"/>
                </a:solidFill>
                <a:effectLst/>
                <a:uLnTx/>
                <a:uFillTx/>
                <a:latin typeface="Arial" panose="020B0604020202020204" pitchFamily="34" charset="0"/>
                <a:ea typeface="ＭＳ Ｐゴシック" charset="0"/>
              </a:rPr>
              <a:t>Brocade/</a:t>
            </a:r>
            <a:r>
              <a:rPr kumimoji="0" lang="en-US" sz="1100" b="0" i="0" u="none" strike="noStrike" kern="1200" cap="none" spc="0" normalizeH="0" baseline="0" noProof="0" dirty="0" err="1" smtClean="0">
                <a:ln>
                  <a:noFill/>
                </a:ln>
                <a:solidFill>
                  <a:prstClr val="black"/>
                </a:solidFill>
                <a:effectLst/>
                <a:uLnTx/>
                <a:uFillTx/>
                <a:latin typeface="Arial" panose="020B0604020202020204" pitchFamily="34" charset="0"/>
                <a:ea typeface="ＭＳ Ｐゴシック" charset="0"/>
              </a:rPr>
              <a:t>Vyatta</a:t>
            </a:r>
            <a:r>
              <a:rPr kumimoji="0" lang="en-US" sz="1100" b="0" i="0" u="none" strike="noStrike" kern="1200" cap="none" spc="0" normalizeH="0" baseline="0" noProof="0" dirty="0">
                <a:ln>
                  <a:noFill/>
                </a:ln>
                <a:solidFill>
                  <a:prstClr val="black"/>
                </a:solidFill>
                <a:effectLst/>
                <a:uLnTx/>
                <a:uFillTx/>
                <a:latin typeface="Arial" panose="020B0604020202020204" pitchFamily="34" charset="0"/>
                <a:ea typeface="ＭＳ Ｐゴシック" charset="0"/>
              </a:rPr>
              <a:t> </a:t>
            </a:r>
            <a:r>
              <a:rPr kumimoji="0" lang="en-US" sz="1100" b="0" i="0" u="none" strike="noStrike" kern="1200" cap="none" spc="0" normalizeH="0" baseline="0" noProof="0" dirty="0" smtClean="0">
                <a:ln>
                  <a:noFill/>
                </a:ln>
                <a:solidFill>
                  <a:prstClr val="black"/>
                </a:solidFill>
                <a:effectLst/>
                <a:uLnTx/>
                <a:uFillTx/>
                <a:latin typeface="Arial" panose="020B0604020202020204" pitchFamily="34" charset="0"/>
                <a:ea typeface="ＭＳ Ｐゴシック" charset="0"/>
              </a:rPr>
              <a:t>5600</a:t>
            </a:r>
          </a:p>
          <a:p>
            <a:pPr marL="0" marR="0" lvl="0" indent="0" algn="ctr" defTabSz="685800" rtl="0" eaLnBrk="0" fontAlgn="base" latinLnBrk="0" hangingPunct="0">
              <a:lnSpc>
                <a:spcPct val="100000"/>
              </a:lnSpc>
              <a:spcBef>
                <a:spcPct val="0"/>
              </a:spcBef>
              <a:spcAft>
                <a:spcPct val="0"/>
              </a:spcAft>
              <a:buClr>
                <a:srgbClr val="182677"/>
              </a:buClr>
              <a:buSzTx/>
              <a:buFontTx/>
              <a:buNone/>
              <a:tabLst/>
              <a:defRPr/>
            </a:pPr>
            <a:r>
              <a:rPr kumimoji="0" lang="en-US" sz="1100" b="0" i="0" u="none" strike="noStrike" kern="1200" cap="none" spc="0" normalizeH="0" baseline="0" noProof="0" dirty="0" smtClean="0">
                <a:ln>
                  <a:noFill/>
                </a:ln>
                <a:solidFill>
                  <a:prstClr val="black"/>
                </a:solidFill>
                <a:effectLst/>
                <a:uLnTx/>
                <a:uFillTx/>
                <a:latin typeface="Arial" panose="020B0604020202020204" pitchFamily="34" charset="0"/>
                <a:ea typeface="ＭＳ Ｐゴシック" charset="0"/>
              </a:rPr>
              <a:t>RFW open source firewall</a:t>
            </a:r>
            <a:br>
              <a:rPr kumimoji="0" lang="en-US" sz="1100" b="0" i="0" u="none" strike="noStrike" kern="1200" cap="none" spc="0" normalizeH="0" baseline="0" noProof="0" dirty="0" smtClean="0">
                <a:ln>
                  <a:noFill/>
                </a:ln>
                <a:solidFill>
                  <a:prstClr val="black"/>
                </a:solidFill>
                <a:effectLst/>
                <a:uLnTx/>
                <a:uFillTx/>
                <a:latin typeface="Arial" panose="020B0604020202020204" pitchFamily="34" charset="0"/>
                <a:ea typeface="ＭＳ Ｐゴシック" charset="0"/>
              </a:rPr>
            </a:br>
            <a:r>
              <a:rPr kumimoji="0" lang="en-US" sz="1100" b="0" i="0" u="none" strike="noStrike" kern="1200" cap="none" spc="0" normalizeH="0" baseline="0" noProof="0" dirty="0" smtClean="0">
                <a:ln>
                  <a:noFill/>
                </a:ln>
                <a:solidFill>
                  <a:prstClr val="black"/>
                </a:solidFill>
                <a:effectLst/>
                <a:uLnTx/>
                <a:uFillTx/>
                <a:latin typeface="Arial" panose="020B0604020202020204" pitchFamily="34" charset="0"/>
                <a:ea typeface="ＭＳ Ｐゴシック" charset="0"/>
              </a:rPr>
              <a:t>Cisco routers</a:t>
            </a:r>
          </a:p>
        </p:txBody>
      </p:sp>
      <p:sp>
        <p:nvSpPr>
          <p:cNvPr id="157" name="TextBox 156"/>
          <p:cNvSpPr txBox="1"/>
          <p:nvPr/>
        </p:nvSpPr>
        <p:spPr>
          <a:xfrm>
            <a:off x="3743334" y="3889499"/>
            <a:ext cx="1351652" cy="600164"/>
          </a:xfrm>
          <a:prstGeom prst="rect">
            <a:avLst/>
          </a:prstGeom>
          <a:noFill/>
        </p:spPr>
        <p:txBody>
          <a:bodyPr wrap="none">
            <a:spAutoFit/>
          </a:bodyPr>
          <a:lstStyle/>
          <a:p>
            <a:pPr marL="0" marR="0" lvl="0" indent="0" algn="ctr" defTabSz="685800" rtl="0" eaLnBrk="0" fontAlgn="base" latinLnBrk="0" hangingPunct="0">
              <a:lnSpc>
                <a:spcPct val="100000"/>
              </a:lnSpc>
              <a:spcBef>
                <a:spcPct val="0"/>
              </a:spcBef>
              <a:spcAft>
                <a:spcPct val="0"/>
              </a:spcAft>
              <a:buClr>
                <a:srgbClr val="182677"/>
              </a:buClr>
              <a:buSzTx/>
              <a:buFontTx/>
              <a:buNone/>
              <a:tabLst/>
              <a:defRPr/>
            </a:pPr>
            <a:r>
              <a:rPr kumimoji="0" lang="en-US" sz="1100" b="0" i="0" u="none" strike="noStrike" kern="1200" cap="none" spc="0" normalizeH="0" baseline="0" noProof="0" dirty="0" smtClean="0">
                <a:ln>
                  <a:noFill/>
                </a:ln>
                <a:solidFill>
                  <a:prstClr val="black"/>
                </a:solidFill>
                <a:effectLst/>
                <a:uLnTx/>
                <a:uFillTx/>
                <a:latin typeface="Arial" panose="020B0604020202020204" pitchFamily="34" charset="0"/>
                <a:ea typeface="ＭＳ Ｐゴシック" charset="0"/>
              </a:rPr>
              <a:t>Untrusted Network</a:t>
            </a:r>
          </a:p>
          <a:p>
            <a:pPr marL="0" marR="0" lvl="0" indent="0" algn="ctr" defTabSz="685800" rtl="0" eaLnBrk="0" fontAlgn="base" latinLnBrk="0" hangingPunct="0">
              <a:lnSpc>
                <a:spcPct val="100000"/>
              </a:lnSpc>
              <a:spcBef>
                <a:spcPct val="0"/>
              </a:spcBef>
              <a:spcAft>
                <a:spcPct val="0"/>
              </a:spcAft>
              <a:buClr>
                <a:srgbClr val="182677"/>
              </a:buClr>
              <a:buSzTx/>
              <a:buFontTx/>
              <a:buNone/>
              <a:tabLst/>
              <a:defRPr/>
            </a:pPr>
            <a:r>
              <a:rPr kumimoji="0" lang="en-US" sz="1100" b="0" i="0" u="none" strike="noStrike" kern="1200" cap="none" spc="0" normalizeH="0" baseline="0" noProof="0" dirty="0" smtClean="0">
                <a:ln>
                  <a:noFill/>
                </a:ln>
                <a:solidFill>
                  <a:prstClr val="black"/>
                </a:solidFill>
                <a:effectLst/>
                <a:uLnTx/>
                <a:uFillTx/>
                <a:latin typeface="Arial" panose="020B0604020202020204" pitchFamily="34" charset="0"/>
                <a:ea typeface="ＭＳ Ｐゴシック" charset="0"/>
              </a:rPr>
              <a:t>With </a:t>
            </a:r>
            <a:r>
              <a:rPr kumimoji="0" lang="en-US" sz="1100" b="0" i="0" u="none" strike="noStrike" kern="1200" cap="none" spc="0" normalizeH="0" baseline="0" noProof="0" dirty="0" err="1" smtClean="0">
                <a:ln>
                  <a:noFill/>
                </a:ln>
                <a:solidFill>
                  <a:prstClr val="black"/>
                </a:solidFill>
                <a:effectLst/>
                <a:uLnTx/>
                <a:uFillTx/>
                <a:latin typeface="Arial" panose="020B0604020202020204" pitchFamily="34" charset="0"/>
                <a:ea typeface="ＭＳ Ｐゴシック" charset="0"/>
              </a:rPr>
              <a:t>Ciena</a:t>
            </a:r>
            <a:r>
              <a:rPr kumimoji="0" lang="en-US" sz="1100" b="0" i="0" u="none" strike="noStrike" kern="1200" cap="none" spc="0" normalizeH="0" baseline="0" noProof="0" dirty="0" smtClean="0">
                <a:ln>
                  <a:noFill/>
                </a:ln>
                <a:solidFill>
                  <a:prstClr val="black"/>
                </a:solidFill>
                <a:effectLst/>
                <a:uLnTx/>
                <a:uFillTx/>
                <a:latin typeface="Arial" panose="020B0604020202020204" pitchFamily="34" charset="0"/>
                <a:ea typeface="ＭＳ Ｐゴシック" charset="0"/>
              </a:rPr>
              <a:t> Metro </a:t>
            </a:r>
            <a:br>
              <a:rPr kumimoji="0" lang="en-US" sz="1100" b="0" i="0" u="none" strike="noStrike" kern="1200" cap="none" spc="0" normalizeH="0" baseline="0" noProof="0" dirty="0" smtClean="0">
                <a:ln>
                  <a:noFill/>
                </a:ln>
                <a:solidFill>
                  <a:prstClr val="black"/>
                </a:solidFill>
                <a:effectLst/>
                <a:uLnTx/>
                <a:uFillTx/>
                <a:latin typeface="Arial" panose="020B0604020202020204" pitchFamily="34" charset="0"/>
                <a:ea typeface="ＭＳ Ｐゴシック" charset="0"/>
              </a:rPr>
            </a:br>
            <a:r>
              <a:rPr kumimoji="0" lang="en-US" sz="1100" b="0" i="0" u="none" strike="noStrike" kern="1200" cap="none" spc="0" normalizeH="0" baseline="0" noProof="0" dirty="0" smtClean="0">
                <a:ln>
                  <a:noFill/>
                </a:ln>
                <a:solidFill>
                  <a:prstClr val="black"/>
                </a:solidFill>
                <a:effectLst/>
                <a:uLnTx/>
                <a:uFillTx/>
                <a:latin typeface="Arial" panose="020B0604020202020204" pitchFamily="34" charset="0"/>
                <a:ea typeface="ＭＳ Ｐゴシック" charset="0"/>
              </a:rPr>
              <a:t>Ethernet &amp; WDM</a:t>
            </a:r>
            <a:endParaRPr kumimoji="0" lang="en-US" sz="1100" b="0" i="0" u="none" strike="noStrike" kern="1200" cap="none" spc="0" normalizeH="0" baseline="0" noProof="0" dirty="0">
              <a:ln>
                <a:noFill/>
              </a:ln>
              <a:solidFill>
                <a:prstClr val="black"/>
              </a:solidFill>
              <a:effectLst/>
              <a:uLnTx/>
              <a:uFillTx/>
              <a:latin typeface="Arial" panose="020B0604020202020204" pitchFamily="34" charset="0"/>
              <a:ea typeface="ＭＳ Ｐゴシック" charset="0"/>
            </a:endParaRPr>
          </a:p>
        </p:txBody>
      </p:sp>
      <p:pic>
        <p:nvPicPr>
          <p:cNvPr id="162" name="Picture 161"/>
          <p:cNvPicPr>
            <a:picLocks noChangeAspect="1"/>
          </p:cNvPicPr>
          <p:nvPr/>
        </p:nvPicPr>
        <p:blipFill>
          <a:blip r:embed="rId5">
            <a:lum bright="-50000"/>
            <a:alphaModFix/>
          </a:blip>
          <a:srcRect/>
          <a:stretch>
            <a:fillRect/>
          </a:stretch>
        </p:blipFill>
        <p:spPr>
          <a:xfrm>
            <a:off x="7383935" y="956776"/>
            <a:ext cx="1055535" cy="537725"/>
          </a:xfrm>
          <a:prstGeom prst="rect">
            <a:avLst/>
          </a:prstGeom>
          <a:noFill/>
          <a:ln cap="flat">
            <a:noFill/>
          </a:ln>
        </p:spPr>
      </p:pic>
      <p:sp>
        <p:nvSpPr>
          <p:cNvPr id="163" name="TextBox 162"/>
          <p:cNvSpPr txBox="1"/>
          <p:nvPr/>
        </p:nvSpPr>
        <p:spPr>
          <a:xfrm>
            <a:off x="6948937" y="1554095"/>
            <a:ext cx="1925527" cy="430887"/>
          </a:xfrm>
          <a:prstGeom prst="rect">
            <a:avLst/>
          </a:prstGeom>
          <a:noFill/>
        </p:spPr>
        <p:txBody>
          <a:bodyPr wrap="none">
            <a:spAutoFit/>
          </a:bodyPr>
          <a:lstStyle/>
          <a:p>
            <a:pPr marL="0" marR="0" lvl="0" indent="0" algn="ctr" defTabSz="685800" rtl="0" eaLnBrk="0" fontAlgn="base" latinLnBrk="0" hangingPunct="0">
              <a:lnSpc>
                <a:spcPct val="100000"/>
              </a:lnSpc>
              <a:spcBef>
                <a:spcPct val="0"/>
              </a:spcBef>
              <a:spcAft>
                <a:spcPct val="0"/>
              </a:spcAft>
              <a:buClr>
                <a:srgbClr val="182677"/>
              </a:buClr>
              <a:buSzTx/>
              <a:buFontTx/>
              <a:buNone/>
              <a:tabLst/>
              <a:defRPr/>
            </a:pPr>
            <a:r>
              <a:rPr kumimoji="0" lang="en-US" sz="1100" b="0" i="0" u="none" strike="noStrike" kern="1200" cap="none" spc="0" normalizeH="0" baseline="0" noProof="0" dirty="0" smtClean="0">
                <a:ln>
                  <a:noFill/>
                </a:ln>
                <a:solidFill>
                  <a:prstClr val="black"/>
                </a:solidFill>
                <a:effectLst/>
                <a:uLnTx/>
                <a:uFillTx/>
                <a:latin typeface="Arial" panose="020B0604020202020204" pitchFamily="34" charset="0"/>
                <a:ea typeface="ＭＳ Ｐゴシック" charset="0"/>
              </a:rPr>
              <a:t>Marist </a:t>
            </a:r>
            <a:r>
              <a:rPr kumimoji="0" lang="en-US" sz="1100" b="0" i="0" u="none" strike="noStrike" kern="1200" cap="none" spc="0" normalizeH="0" baseline="0" noProof="0" dirty="0" err="1" smtClean="0">
                <a:ln>
                  <a:noFill/>
                </a:ln>
                <a:solidFill>
                  <a:prstClr val="black"/>
                </a:solidFill>
                <a:effectLst/>
                <a:uLnTx/>
                <a:uFillTx/>
                <a:latin typeface="Arial" panose="020B0604020202020204" pitchFamily="34" charset="0"/>
                <a:ea typeface="ＭＳ Ｐゴシック" charset="0"/>
              </a:rPr>
              <a:t>LongTail</a:t>
            </a:r>
            <a:r>
              <a:rPr kumimoji="0" lang="en-US" sz="1100" b="0" i="0" u="none" strike="noStrike" kern="1200" cap="none" spc="0" normalizeH="0" baseline="0" noProof="0" dirty="0" smtClean="0">
                <a:ln>
                  <a:noFill/>
                </a:ln>
                <a:solidFill>
                  <a:prstClr val="black"/>
                </a:solidFill>
                <a:effectLst/>
                <a:uLnTx/>
                <a:uFillTx/>
                <a:latin typeface="Arial" panose="020B0604020202020204" pitchFamily="34" charset="0"/>
                <a:ea typeface="ＭＳ Ｐゴシック" charset="0"/>
              </a:rPr>
              <a:t> &amp; </a:t>
            </a:r>
            <a:br>
              <a:rPr kumimoji="0" lang="en-US" sz="1100" b="0" i="0" u="none" strike="noStrike" kern="1200" cap="none" spc="0" normalizeH="0" baseline="0" noProof="0" dirty="0" smtClean="0">
                <a:ln>
                  <a:noFill/>
                </a:ln>
                <a:solidFill>
                  <a:prstClr val="black"/>
                </a:solidFill>
                <a:effectLst/>
                <a:uLnTx/>
                <a:uFillTx/>
                <a:latin typeface="Arial" panose="020B0604020202020204" pitchFamily="34" charset="0"/>
                <a:ea typeface="ＭＳ Ｐゴシック" charset="0"/>
              </a:rPr>
            </a:br>
            <a:r>
              <a:rPr kumimoji="0" lang="en-US" sz="1100" b="0" i="0" u="none" strike="noStrike" kern="1200" cap="none" spc="0" normalizeH="0" baseline="0" noProof="0" dirty="0" smtClean="0">
                <a:ln>
                  <a:noFill/>
                </a:ln>
                <a:solidFill>
                  <a:prstClr val="black"/>
                </a:solidFill>
                <a:effectLst/>
                <a:uLnTx/>
                <a:uFillTx/>
                <a:latin typeface="Arial" panose="020B0604020202020204" pitchFamily="34" charset="0"/>
                <a:ea typeface="ＭＳ Ｐゴシック" charset="0"/>
              </a:rPr>
              <a:t>Honeypots (SSH, SDN,API)</a:t>
            </a:r>
            <a:endParaRPr kumimoji="0" lang="en-US" sz="1100" b="0" i="0" u="none" strike="noStrike" kern="1200" cap="none" spc="0" normalizeH="0" baseline="0" noProof="0" dirty="0">
              <a:ln>
                <a:noFill/>
              </a:ln>
              <a:solidFill>
                <a:prstClr val="black"/>
              </a:solidFill>
              <a:effectLst/>
              <a:uLnTx/>
              <a:uFillTx/>
              <a:latin typeface="Arial" panose="020B0604020202020204" pitchFamily="34" charset="0"/>
              <a:ea typeface="ＭＳ Ｐゴシック" charset="0"/>
            </a:endParaRPr>
          </a:p>
        </p:txBody>
      </p:sp>
      <p:pic>
        <p:nvPicPr>
          <p:cNvPr id="168" name="Picture 16"/>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656809" y="2157038"/>
            <a:ext cx="823913" cy="271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9" name="TextBox 107"/>
          <p:cNvSpPr txBox="1">
            <a:spLocks noChangeArrowheads="1"/>
          </p:cNvSpPr>
          <p:nvPr/>
        </p:nvSpPr>
        <p:spPr bwMode="auto">
          <a:xfrm>
            <a:off x="4108881" y="1993526"/>
            <a:ext cx="1701903"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Geneva"/>
                <a:cs typeface="Geneva"/>
              </a:defRPr>
            </a:lvl1pPr>
            <a:lvl2pPr marL="742950" indent="-285750">
              <a:defRPr>
                <a:solidFill>
                  <a:schemeClr val="tx1"/>
                </a:solidFill>
                <a:latin typeface="Arial" panose="020B0604020202020204" pitchFamily="34" charset="0"/>
                <a:ea typeface="Geneva"/>
                <a:cs typeface="Geneva"/>
              </a:defRPr>
            </a:lvl2pPr>
            <a:lvl3pPr marL="1143000" indent="-228600">
              <a:defRPr>
                <a:solidFill>
                  <a:schemeClr val="tx1"/>
                </a:solidFill>
                <a:latin typeface="Arial" panose="020B0604020202020204" pitchFamily="34" charset="0"/>
                <a:ea typeface="Geneva"/>
                <a:cs typeface="Geneva"/>
              </a:defRPr>
            </a:lvl3pPr>
            <a:lvl4pPr marL="1600200" indent="-228600">
              <a:defRPr>
                <a:solidFill>
                  <a:schemeClr val="tx1"/>
                </a:solidFill>
                <a:latin typeface="Arial" panose="020B0604020202020204" pitchFamily="34" charset="0"/>
                <a:ea typeface="Geneva"/>
                <a:cs typeface="Geneva"/>
              </a:defRPr>
            </a:lvl4pPr>
            <a:lvl5pPr marL="2057400" indent="-228600">
              <a:defRPr>
                <a:solidFill>
                  <a:schemeClr val="tx1"/>
                </a:solidFill>
                <a:latin typeface="Arial" panose="020B0604020202020204" pitchFamily="34" charset="0"/>
                <a:ea typeface="Geneva"/>
                <a:cs typeface="Geneva"/>
              </a:defRPr>
            </a:lvl5pPr>
            <a:lvl6pPr marL="2514600" indent="-228600" eaLnBrk="0" fontAlgn="base" hangingPunct="0">
              <a:spcBef>
                <a:spcPct val="0"/>
              </a:spcBef>
              <a:spcAft>
                <a:spcPct val="0"/>
              </a:spcAft>
              <a:defRPr>
                <a:solidFill>
                  <a:schemeClr val="tx1"/>
                </a:solidFill>
                <a:latin typeface="Arial" panose="020B0604020202020204" pitchFamily="34" charset="0"/>
                <a:ea typeface="Geneva"/>
                <a:cs typeface="Geneva"/>
              </a:defRPr>
            </a:lvl6pPr>
            <a:lvl7pPr marL="2971800" indent="-228600" eaLnBrk="0" fontAlgn="base" hangingPunct="0">
              <a:spcBef>
                <a:spcPct val="0"/>
              </a:spcBef>
              <a:spcAft>
                <a:spcPct val="0"/>
              </a:spcAft>
              <a:defRPr>
                <a:solidFill>
                  <a:schemeClr val="tx1"/>
                </a:solidFill>
                <a:latin typeface="Arial" panose="020B0604020202020204" pitchFamily="34" charset="0"/>
                <a:ea typeface="Geneva"/>
                <a:cs typeface="Geneva"/>
              </a:defRPr>
            </a:lvl7pPr>
            <a:lvl8pPr marL="3429000" indent="-228600" eaLnBrk="0" fontAlgn="base" hangingPunct="0">
              <a:spcBef>
                <a:spcPct val="0"/>
              </a:spcBef>
              <a:spcAft>
                <a:spcPct val="0"/>
              </a:spcAft>
              <a:defRPr>
                <a:solidFill>
                  <a:schemeClr val="tx1"/>
                </a:solidFill>
                <a:latin typeface="Arial" panose="020B0604020202020204" pitchFamily="34" charset="0"/>
                <a:ea typeface="Geneva"/>
                <a:cs typeface="Geneva"/>
              </a:defRPr>
            </a:lvl8pPr>
            <a:lvl9pPr marL="3886200" indent="-228600" eaLnBrk="0" fontAlgn="base" hangingPunct="0">
              <a:spcBef>
                <a:spcPct val="0"/>
              </a:spcBef>
              <a:spcAft>
                <a:spcPct val="0"/>
              </a:spcAft>
              <a:defRPr>
                <a:solidFill>
                  <a:schemeClr val="tx1"/>
                </a:solidFill>
                <a:latin typeface="Arial" panose="020B0604020202020204" pitchFamily="34" charset="0"/>
                <a:ea typeface="Geneva"/>
                <a:cs typeface="Geneva"/>
              </a:defRPr>
            </a:lvl9pPr>
          </a:lstStyle>
          <a:p>
            <a:pPr marL="0" marR="0" lvl="0" indent="0" algn="ctr" defTabSz="685800" rtl="0" eaLnBrk="0" fontAlgn="base" latinLnBrk="0" hangingPunct="0">
              <a:lnSpc>
                <a:spcPct val="100000"/>
              </a:lnSpc>
              <a:spcBef>
                <a:spcPct val="0"/>
              </a:spcBef>
              <a:spcAft>
                <a:spcPct val="0"/>
              </a:spcAft>
              <a:buClr>
                <a:srgbClr val="002060"/>
              </a:buClr>
              <a:buSzTx/>
              <a:buFontTx/>
              <a:buNone/>
              <a:tabLst/>
              <a:defRPr/>
            </a:pPr>
            <a:r>
              <a:rPr kumimoji="0" lang="en-US" altLang="en-US" sz="900" b="0" i="0" u="none" strike="noStrike" kern="1200" cap="none" spc="0" normalizeH="0" baseline="0" noProof="0" dirty="0">
                <a:ln>
                  <a:noFill/>
                </a:ln>
                <a:solidFill>
                  <a:srgbClr val="121D59"/>
                </a:solidFill>
                <a:effectLst/>
                <a:uLnTx/>
                <a:uFillTx/>
                <a:latin typeface="Arial" panose="020B0604020202020204" pitchFamily="34" charset="0"/>
              </a:rPr>
              <a:t>SDN </a:t>
            </a:r>
            <a:r>
              <a:rPr kumimoji="0" lang="en-US" altLang="en-US" sz="900" b="0" i="0" u="none" strike="noStrike" kern="1200" cap="none" spc="0" normalizeH="0" baseline="0" noProof="0" dirty="0" smtClean="0">
                <a:ln>
                  <a:noFill/>
                </a:ln>
                <a:solidFill>
                  <a:srgbClr val="121D59"/>
                </a:solidFill>
                <a:effectLst/>
                <a:uLnTx/>
                <a:uFillTx/>
                <a:latin typeface="Arial" panose="020B0604020202020204" pitchFamily="34" charset="0"/>
              </a:rPr>
              <a:t>Controller Cloaked</a:t>
            </a:r>
            <a:endParaRPr kumimoji="0" lang="en-US" altLang="en-US" sz="900" b="0" i="0" u="none" strike="noStrike" kern="1200" cap="none" spc="0" normalizeH="0" baseline="0" noProof="0" dirty="0">
              <a:ln>
                <a:noFill/>
              </a:ln>
              <a:solidFill>
                <a:srgbClr val="121D59"/>
              </a:solidFill>
              <a:effectLst/>
              <a:uLnTx/>
              <a:uFillTx/>
              <a:latin typeface="Arial" panose="020B0604020202020204" pitchFamily="34" charset="0"/>
            </a:endParaRPr>
          </a:p>
        </p:txBody>
      </p:sp>
      <p:pic>
        <p:nvPicPr>
          <p:cNvPr id="171" name="Picture 15"/>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2465229" y="3324372"/>
            <a:ext cx="561155" cy="281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5" name="Picture 16" descr="ibm-logo"/>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0837" y="4264292"/>
            <a:ext cx="527361" cy="251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8" name="Text Box 27"/>
          <p:cNvSpPr txBox="1">
            <a:spLocks noChangeArrowheads="1"/>
          </p:cNvSpPr>
          <p:nvPr/>
        </p:nvSpPr>
        <p:spPr bwMode="auto">
          <a:xfrm>
            <a:off x="7033431" y="854382"/>
            <a:ext cx="1769747" cy="1209592"/>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a:spcBef>
                <a:spcPct val="20000"/>
              </a:spcBef>
              <a:buFont typeface="Arial" panose="020B0604020202020204" pitchFamily="34" charset="0"/>
              <a:buChar char="•"/>
              <a:defRPr sz="3200">
                <a:solidFill>
                  <a:schemeClr val="tx1"/>
                </a:solidFill>
                <a:latin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marL="0" marR="0" lvl="0" indent="0" algn="ctr" defTabSz="685800" rtl="0" eaLnBrk="1" fontAlgn="base" latinLnBrk="0" hangingPunct="1">
              <a:lnSpc>
                <a:spcPct val="100000"/>
              </a:lnSpc>
              <a:spcBef>
                <a:spcPct val="50000"/>
              </a:spcBef>
              <a:spcAft>
                <a:spcPct val="0"/>
              </a:spcAft>
              <a:buClr>
                <a:srgbClr val="00CC00"/>
              </a:buClr>
              <a:buSzTx/>
              <a:buFont typeface="Arial" panose="020B0604020202020204" pitchFamily="34" charset="0"/>
              <a:buNone/>
              <a:tabLst/>
              <a:defRPr/>
            </a:pPr>
            <a:endParaRPr kumimoji="0" lang="en-US" altLang="en-US" sz="1050" b="1" i="0" u="none" strike="noStrike" kern="1200" cap="none" spc="0" normalizeH="0" baseline="0" noProof="0">
              <a:ln>
                <a:noFill/>
              </a:ln>
              <a:solidFill>
                <a:srgbClr val="000000"/>
              </a:solidFill>
              <a:effectLst/>
              <a:uLnTx/>
              <a:uFillTx/>
              <a:latin typeface="Verdana" panose="020B0604030504040204" pitchFamily="34" charset="0"/>
              <a:ea typeface="MS PGothic" panose="020B0600070205080204" pitchFamily="34" charset="-128"/>
            </a:endParaRPr>
          </a:p>
        </p:txBody>
      </p:sp>
      <p:cxnSp>
        <p:nvCxnSpPr>
          <p:cNvPr id="189" name="Straight Connector 188"/>
          <p:cNvCxnSpPr>
            <a:stCxn id="178" idx="1"/>
          </p:cNvCxnSpPr>
          <p:nvPr/>
        </p:nvCxnSpPr>
        <p:spPr>
          <a:xfrm flipH="1">
            <a:off x="3459958" y="1459178"/>
            <a:ext cx="3573473" cy="45328"/>
          </a:xfrm>
          <a:prstGeom prst="line">
            <a:avLst/>
          </a:prstGeom>
          <a:ln w="12700">
            <a:solidFill>
              <a:srgbClr val="00B0F0"/>
            </a:solidFill>
            <a:prstDash val="dash"/>
            <a:round/>
            <a:tailEnd type="triangle"/>
          </a:ln>
        </p:spPr>
        <p:style>
          <a:lnRef idx="1">
            <a:schemeClr val="accent1"/>
          </a:lnRef>
          <a:fillRef idx="0">
            <a:schemeClr val="accent1"/>
          </a:fillRef>
          <a:effectRef idx="0">
            <a:schemeClr val="accent1"/>
          </a:effectRef>
          <a:fontRef idx="minor">
            <a:schemeClr val="tx1"/>
          </a:fontRef>
        </p:style>
      </p:cxnSp>
      <p:cxnSp>
        <p:nvCxnSpPr>
          <p:cNvPr id="198" name="Straight Connector 197"/>
          <p:cNvCxnSpPr/>
          <p:nvPr/>
        </p:nvCxnSpPr>
        <p:spPr>
          <a:xfrm>
            <a:off x="7816651" y="2075838"/>
            <a:ext cx="187931" cy="377968"/>
          </a:xfrm>
          <a:prstGeom prst="line">
            <a:avLst/>
          </a:prstGeom>
          <a:ln w="12700">
            <a:solidFill>
              <a:srgbClr val="FF0000"/>
            </a:solidFill>
            <a:prstDash val="dash"/>
            <a:round/>
            <a:headEnd type="triangle"/>
          </a:ln>
        </p:spPr>
        <p:style>
          <a:lnRef idx="1">
            <a:schemeClr val="accent1"/>
          </a:lnRef>
          <a:fillRef idx="0">
            <a:schemeClr val="accent1"/>
          </a:fillRef>
          <a:effectRef idx="0">
            <a:schemeClr val="accent1"/>
          </a:effectRef>
          <a:fontRef idx="minor">
            <a:schemeClr val="tx1"/>
          </a:fontRef>
        </p:style>
      </p:cxnSp>
      <p:sp>
        <p:nvSpPr>
          <p:cNvPr id="202" name="TextBox 201"/>
          <p:cNvSpPr txBox="1"/>
          <p:nvPr/>
        </p:nvSpPr>
        <p:spPr>
          <a:xfrm>
            <a:off x="7738792" y="2731282"/>
            <a:ext cx="1148071" cy="261610"/>
          </a:xfrm>
          <a:prstGeom prst="rect">
            <a:avLst/>
          </a:prstGeom>
          <a:noFill/>
        </p:spPr>
        <p:txBody>
          <a:bodyPr wrap="none">
            <a:spAutoFit/>
          </a:bodyPr>
          <a:lstStyle/>
          <a:p>
            <a:pPr marL="0" marR="0" lvl="0" indent="0" algn="ctr" defTabSz="685800" rtl="0" eaLnBrk="0" fontAlgn="base" latinLnBrk="0" hangingPunct="0">
              <a:lnSpc>
                <a:spcPct val="100000"/>
              </a:lnSpc>
              <a:spcBef>
                <a:spcPct val="0"/>
              </a:spcBef>
              <a:spcAft>
                <a:spcPct val="0"/>
              </a:spcAft>
              <a:buClr>
                <a:srgbClr val="182677"/>
              </a:buClr>
              <a:buSzTx/>
              <a:buFontTx/>
              <a:buNone/>
              <a:tabLst/>
              <a:defRPr/>
            </a:pPr>
            <a:r>
              <a:rPr kumimoji="0" lang="en-US" sz="1100" b="0" i="0" u="none" strike="noStrike" kern="1200" cap="none" spc="0" normalizeH="0" baseline="0" noProof="0" dirty="0" smtClean="0">
                <a:ln>
                  <a:noFill/>
                </a:ln>
                <a:solidFill>
                  <a:prstClr val="black"/>
                </a:solidFill>
                <a:effectLst/>
                <a:uLnTx/>
                <a:uFillTx/>
                <a:latin typeface="Arial" panose="020B0604020202020204" pitchFamily="34" charset="0"/>
                <a:ea typeface="ＭＳ Ｐゴシック" charset="0"/>
              </a:rPr>
              <a:t>External Threat</a:t>
            </a:r>
            <a:endParaRPr kumimoji="0" lang="en-US" sz="1100" b="0" i="0" u="none" strike="noStrike" kern="1200" cap="none" spc="0" normalizeH="0" baseline="0" noProof="0" dirty="0">
              <a:ln>
                <a:noFill/>
              </a:ln>
              <a:solidFill>
                <a:prstClr val="black"/>
              </a:solidFill>
              <a:effectLst/>
              <a:uLnTx/>
              <a:uFillTx/>
              <a:latin typeface="Arial" panose="020B0604020202020204" pitchFamily="34" charset="0"/>
              <a:ea typeface="ＭＳ Ｐゴシック" charset="0"/>
            </a:endParaRPr>
          </a:p>
        </p:txBody>
      </p:sp>
      <p:pic>
        <p:nvPicPr>
          <p:cNvPr id="134" name="Picture 133"/>
          <p:cNvPicPr>
            <a:picLocks noChangeAspect="1"/>
          </p:cNvPicPr>
          <p:nvPr/>
        </p:nvPicPr>
        <p:blipFill>
          <a:blip r:embed="rId9"/>
          <a:stretch>
            <a:fillRect/>
          </a:stretch>
        </p:blipFill>
        <p:spPr>
          <a:xfrm>
            <a:off x="5661529" y="1871404"/>
            <a:ext cx="891209" cy="891209"/>
          </a:xfrm>
          <a:prstGeom prst="rect">
            <a:avLst/>
          </a:prstGeom>
        </p:spPr>
      </p:pic>
      <p:pic>
        <p:nvPicPr>
          <p:cNvPr id="4" name="Picture 3"/>
          <p:cNvPicPr>
            <a:picLocks noChangeAspect="1"/>
          </p:cNvPicPr>
          <p:nvPr/>
        </p:nvPicPr>
        <p:blipFill>
          <a:blip r:embed="rId10"/>
          <a:stretch>
            <a:fillRect/>
          </a:stretch>
        </p:blipFill>
        <p:spPr>
          <a:xfrm>
            <a:off x="2539164" y="2820054"/>
            <a:ext cx="507417" cy="285422"/>
          </a:xfrm>
          <a:prstGeom prst="rect">
            <a:avLst/>
          </a:prstGeom>
        </p:spPr>
      </p:pic>
      <p:sp>
        <p:nvSpPr>
          <p:cNvPr id="137" name="Oval 8"/>
          <p:cNvSpPr>
            <a:spLocks noChangeArrowheads="1"/>
          </p:cNvSpPr>
          <p:nvPr/>
        </p:nvSpPr>
        <p:spPr bwMode="auto">
          <a:xfrm>
            <a:off x="4230628" y="1805091"/>
            <a:ext cx="2250321" cy="749737"/>
          </a:xfrm>
          <a:prstGeom prst="ellipse">
            <a:avLst/>
          </a:prstGeom>
          <a:noFill/>
          <a:ln w="9525" algn="ctr">
            <a:solidFill>
              <a:schemeClr val="tx1"/>
            </a:solidFill>
            <a:round/>
            <a:headEnd/>
            <a:tailEnd/>
          </a:ln>
        </p:spPr>
        <p:txBody>
          <a:bodyPr/>
          <a:lstStyle>
            <a:lvl1pPr defTabSz="457200">
              <a:defRPr>
                <a:solidFill>
                  <a:schemeClr val="tx1"/>
                </a:solidFill>
                <a:latin typeface="Arial" panose="020B0604020202020204" pitchFamily="34" charset="0"/>
                <a:ea typeface="Geneva"/>
                <a:cs typeface="Geneva"/>
              </a:defRPr>
            </a:lvl1pPr>
            <a:lvl2pPr marL="742950" indent="-285750" defTabSz="457200">
              <a:defRPr>
                <a:solidFill>
                  <a:schemeClr val="tx1"/>
                </a:solidFill>
                <a:latin typeface="Arial" panose="020B0604020202020204" pitchFamily="34" charset="0"/>
                <a:ea typeface="Geneva"/>
                <a:cs typeface="Geneva"/>
              </a:defRPr>
            </a:lvl2pPr>
            <a:lvl3pPr marL="1143000" indent="-228600" defTabSz="457200">
              <a:defRPr>
                <a:solidFill>
                  <a:schemeClr val="tx1"/>
                </a:solidFill>
                <a:latin typeface="Arial" panose="020B0604020202020204" pitchFamily="34" charset="0"/>
                <a:ea typeface="Geneva"/>
                <a:cs typeface="Geneva"/>
              </a:defRPr>
            </a:lvl3pPr>
            <a:lvl4pPr marL="1600200" indent="-228600" defTabSz="457200">
              <a:defRPr>
                <a:solidFill>
                  <a:schemeClr val="tx1"/>
                </a:solidFill>
                <a:latin typeface="Arial" panose="020B0604020202020204" pitchFamily="34" charset="0"/>
                <a:ea typeface="Geneva"/>
                <a:cs typeface="Geneva"/>
              </a:defRPr>
            </a:lvl4pPr>
            <a:lvl5pPr marL="2057400" indent="-228600" defTabSz="457200">
              <a:defRPr>
                <a:solidFill>
                  <a:schemeClr val="tx1"/>
                </a:solidFill>
                <a:latin typeface="Arial" panose="020B0604020202020204" pitchFamily="34" charset="0"/>
                <a:ea typeface="Geneva"/>
                <a:cs typeface="Geneva"/>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Geneva"/>
                <a:cs typeface="Geneva"/>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Geneva"/>
                <a:cs typeface="Geneva"/>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Geneva"/>
                <a:cs typeface="Geneva"/>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Geneva"/>
                <a:cs typeface="Geneva"/>
              </a:defRPr>
            </a:lvl9pPr>
          </a:lstStyle>
          <a:p>
            <a:pPr marL="0" marR="0" lvl="0" indent="0" algn="l" defTabSz="457200" rtl="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tabLst/>
              <a:defRPr/>
            </a:pPr>
            <a:endParaRPr kumimoji="0" lang="en-US" altLang="en-US" sz="1800" b="0" i="0" u="none" strike="noStrike" kern="1200" cap="none" spc="0" normalizeH="0" baseline="0" noProof="0" smtClean="0">
              <a:ln>
                <a:noFill/>
              </a:ln>
              <a:solidFill>
                <a:srgbClr val="000000"/>
              </a:solidFill>
              <a:effectLst/>
              <a:uLnTx/>
              <a:uFillTx/>
              <a:latin typeface="Arial" panose="020B0604020202020204" pitchFamily="34" charset="0"/>
              <a:cs typeface="Arial" panose="020B0604020202020204" pitchFamily="34" charset="0"/>
            </a:endParaRPr>
          </a:p>
        </p:txBody>
      </p:sp>
      <p:sp>
        <p:nvSpPr>
          <p:cNvPr id="143" name="TextBox 142"/>
          <p:cNvSpPr txBox="1"/>
          <p:nvPr/>
        </p:nvSpPr>
        <p:spPr>
          <a:xfrm>
            <a:off x="2098609" y="1408494"/>
            <a:ext cx="1388522" cy="430887"/>
          </a:xfrm>
          <a:prstGeom prst="rect">
            <a:avLst/>
          </a:prstGeom>
          <a:noFill/>
          <a:ln w="19050">
            <a:solidFill>
              <a:srgbClr val="FF0000"/>
            </a:solidFill>
          </a:ln>
        </p:spPr>
        <p:txBody>
          <a:bodyPr wrap="none">
            <a:spAutoFit/>
          </a:bodyPr>
          <a:lstStyle/>
          <a:p>
            <a:pPr marL="0" marR="0" lvl="0" indent="0" algn="ctr" defTabSz="685800" rtl="0" eaLnBrk="0" fontAlgn="base" latinLnBrk="0" hangingPunct="0">
              <a:lnSpc>
                <a:spcPct val="100000"/>
              </a:lnSpc>
              <a:spcBef>
                <a:spcPct val="0"/>
              </a:spcBef>
              <a:spcAft>
                <a:spcPct val="0"/>
              </a:spcAft>
              <a:buClr>
                <a:srgbClr val="182677"/>
              </a:buClr>
              <a:buSzTx/>
              <a:buFontTx/>
              <a:buNone/>
              <a:tabLst/>
              <a:defRPr/>
            </a:pPr>
            <a:r>
              <a:rPr kumimoji="0" lang="en-US" sz="1100" b="0" i="0" u="none" strike="noStrike" kern="1200" cap="none" spc="0" normalizeH="0" baseline="0" noProof="0" dirty="0" smtClean="0">
                <a:ln>
                  <a:noFill/>
                </a:ln>
                <a:solidFill>
                  <a:prstClr val="black"/>
                </a:solidFill>
                <a:effectLst/>
                <a:uLnTx/>
                <a:uFillTx/>
                <a:latin typeface="Arial" panose="020B0604020202020204" pitchFamily="34" charset="0"/>
                <a:ea typeface="ＭＳ Ｐゴシック" charset="0"/>
              </a:rPr>
              <a:t>LCARS SOC</a:t>
            </a:r>
            <a:br>
              <a:rPr kumimoji="0" lang="en-US" sz="1100" b="0" i="0" u="none" strike="noStrike" kern="1200" cap="none" spc="0" normalizeH="0" baseline="0" noProof="0" dirty="0" smtClean="0">
                <a:ln>
                  <a:noFill/>
                </a:ln>
                <a:solidFill>
                  <a:prstClr val="black"/>
                </a:solidFill>
                <a:effectLst/>
                <a:uLnTx/>
                <a:uFillTx/>
                <a:latin typeface="Arial" panose="020B0604020202020204" pitchFamily="34" charset="0"/>
                <a:ea typeface="ＭＳ Ｐゴシック" charset="0"/>
              </a:rPr>
            </a:br>
            <a:r>
              <a:rPr kumimoji="0" lang="en-US" sz="1100" b="0" i="0" u="none" strike="noStrike" kern="1200" cap="none" spc="0" normalizeH="0" baseline="0" noProof="0" dirty="0" smtClean="0">
                <a:ln>
                  <a:noFill/>
                </a:ln>
                <a:solidFill>
                  <a:prstClr val="black"/>
                </a:solidFill>
                <a:effectLst/>
                <a:uLnTx/>
                <a:uFillTx/>
                <a:latin typeface="Arial" panose="020B0604020202020204" pitchFamily="34" charset="0"/>
                <a:ea typeface="ＭＳ Ｐゴシック" charset="0"/>
              </a:rPr>
              <a:t>LAMP Orchestrator</a:t>
            </a:r>
            <a:endParaRPr kumimoji="0" lang="en-US" sz="1100" b="0" i="0" u="none" strike="noStrike" kern="1200" cap="none" spc="0" normalizeH="0" baseline="0" noProof="0" dirty="0">
              <a:ln>
                <a:noFill/>
              </a:ln>
              <a:solidFill>
                <a:prstClr val="black"/>
              </a:solidFill>
              <a:effectLst/>
              <a:uLnTx/>
              <a:uFillTx/>
              <a:latin typeface="Arial" panose="020B0604020202020204" pitchFamily="34" charset="0"/>
              <a:ea typeface="ＭＳ Ｐゴシック" charset="0"/>
            </a:endParaRPr>
          </a:p>
        </p:txBody>
      </p:sp>
      <p:pic>
        <p:nvPicPr>
          <p:cNvPr id="16" name="Picture 15"/>
          <p:cNvPicPr>
            <a:picLocks noChangeAspect="1"/>
          </p:cNvPicPr>
          <p:nvPr/>
        </p:nvPicPr>
        <p:blipFill>
          <a:blip r:embed="rId11"/>
          <a:stretch>
            <a:fillRect/>
          </a:stretch>
        </p:blipFill>
        <p:spPr>
          <a:xfrm>
            <a:off x="2475310" y="1202717"/>
            <a:ext cx="653391" cy="189552"/>
          </a:xfrm>
          <a:prstGeom prst="rect">
            <a:avLst/>
          </a:prstGeom>
        </p:spPr>
      </p:pic>
      <p:cxnSp>
        <p:nvCxnSpPr>
          <p:cNvPr id="152" name="Straight Connector 151"/>
          <p:cNvCxnSpPr/>
          <p:nvPr/>
        </p:nvCxnSpPr>
        <p:spPr>
          <a:xfrm>
            <a:off x="3475039" y="1765594"/>
            <a:ext cx="922577" cy="219388"/>
          </a:xfrm>
          <a:prstGeom prst="line">
            <a:avLst/>
          </a:prstGeom>
          <a:ln w="12700">
            <a:solidFill>
              <a:srgbClr val="00B0F0"/>
            </a:solidFill>
            <a:prstDash val="dash"/>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32" name="Picture 2"/>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777188" y="1716944"/>
            <a:ext cx="882253" cy="1035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3" name="TextBox 132"/>
          <p:cNvSpPr txBox="1"/>
          <p:nvPr/>
        </p:nvSpPr>
        <p:spPr>
          <a:xfrm>
            <a:off x="4600862" y="1599254"/>
            <a:ext cx="1885453" cy="261610"/>
          </a:xfrm>
          <a:prstGeom prst="rect">
            <a:avLst/>
          </a:prstGeom>
          <a:noFill/>
        </p:spPr>
        <p:txBody>
          <a:bodyPr wrap="none">
            <a:spAutoFit/>
          </a:bodyPr>
          <a:lstStyle/>
          <a:p>
            <a:pPr marL="0" marR="0" lvl="0" indent="0" algn="ctr" defTabSz="685800" rtl="0" eaLnBrk="0" fontAlgn="base" latinLnBrk="0" hangingPunct="0">
              <a:lnSpc>
                <a:spcPct val="100000"/>
              </a:lnSpc>
              <a:spcBef>
                <a:spcPct val="0"/>
              </a:spcBef>
              <a:spcAft>
                <a:spcPct val="0"/>
              </a:spcAft>
              <a:buClr>
                <a:srgbClr val="182677"/>
              </a:buClr>
              <a:buSzTx/>
              <a:buFontTx/>
              <a:buNone/>
              <a:tabLst/>
              <a:defRPr/>
            </a:pPr>
            <a:r>
              <a:rPr kumimoji="0" lang="en-US" sz="1100" b="0" i="0" u="none" strike="noStrike" kern="1200" cap="none" spc="0" normalizeH="0" baseline="0" noProof="0" dirty="0" smtClean="0">
                <a:ln>
                  <a:noFill/>
                </a:ln>
                <a:solidFill>
                  <a:prstClr val="black"/>
                </a:solidFill>
                <a:effectLst/>
                <a:uLnTx/>
                <a:uFillTx/>
                <a:latin typeface="Arial" panose="020B0604020202020204" pitchFamily="34" charset="0"/>
                <a:ea typeface="ＭＳ Ｐゴシック" charset="0"/>
              </a:rPr>
              <a:t>10G Optical Bypass Switch</a:t>
            </a:r>
            <a:endParaRPr kumimoji="0" lang="en-US" sz="1100" b="0" i="0" u="none" strike="noStrike" kern="1200" cap="none" spc="0" normalizeH="0" baseline="0" noProof="0" dirty="0">
              <a:ln>
                <a:noFill/>
              </a:ln>
              <a:solidFill>
                <a:prstClr val="black"/>
              </a:solidFill>
              <a:effectLst/>
              <a:uLnTx/>
              <a:uFillTx/>
              <a:latin typeface="Arial" panose="020B0604020202020204" pitchFamily="34" charset="0"/>
              <a:ea typeface="ＭＳ Ｐゴシック" charset="0"/>
            </a:endParaRPr>
          </a:p>
        </p:txBody>
      </p:sp>
      <p:pic>
        <p:nvPicPr>
          <p:cNvPr id="131" name="Shape 114">
            <a:extLst>
              <a:ext uri="{FF2B5EF4-FFF2-40B4-BE49-F238E27FC236}">
                <a16:creationId xmlns:a16="http://schemas.microsoft.com/office/drawing/2014/main" id="{1FCC784B-1990-4002-BB33-D7B05DE40EBF}"/>
              </a:ext>
            </a:extLst>
          </p:cNvPr>
          <p:cNvPicPr preferRelativeResize="0"/>
          <p:nvPr/>
        </p:nvPicPr>
        <p:blipFill>
          <a:blip r:embed="rId13">
            <a:alphaModFix/>
          </a:blip>
          <a:stretch>
            <a:fillRect/>
          </a:stretch>
        </p:blipFill>
        <p:spPr>
          <a:xfrm>
            <a:off x="1569400" y="3308187"/>
            <a:ext cx="703746" cy="264247"/>
          </a:xfrm>
          <a:prstGeom prst="rect">
            <a:avLst/>
          </a:prstGeom>
          <a:noFill/>
          <a:ln>
            <a:noFill/>
          </a:ln>
        </p:spPr>
      </p:pic>
      <p:pic>
        <p:nvPicPr>
          <p:cNvPr id="138" name="Picture 10" descr="PureFlex Blue 3Q Small "/>
          <p:cNvPicPr>
            <a:picLocks noChangeAspect="1" noChangeArrowheads="1"/>
          </p:cNvPicPr>
          <p:nvPr/>
        </p:nvPicPr>
        <p:blipFill>
          <a:blip r:embed="rId14"/>
          <a:srcRect/>
          <a:stretch>
            <a:fillRect/>
          </a:stretch>
        </p:blipFill>
        <p:spPr bwMode="auto">
          <a:xfrm>
            <a:off x="1122422" y="3946569"/>
            <a:ext cx="211931" cy="489347"/>
          </a:xfrm>
          <a:prstGeom prst="rect">
            <a:avLst/>
          </a:prstGeom>
          <a:ln>
            <a:noFill/>
          </a:ln>
          <a:effectLst>
            <a:outerShdw blurRad="292100" dist="139700" dir="2700000" algn="tl" rotWithShape="0">
              <a:srgbClr val="333333">
                <a:alpha val="65000"/>
              </a:srgbClr>
            </a:outerShdw>
          </a:effectLst>
        </p:spPr>
      </p:pic>
      <p:pic>
        <p:nvPicPr>
          <p:cNvPr id="140" name="Shape 114">
            <a:extLst>
              <a:ext uri="{FF2B5EF4-FFF2-40B4-BE49-F238E27FC236}">
                <a16:creationId xmlns:a16="http://schemas.microsoft.com/office/drawing/2014/main" id="{1FCC784B-1990-4002-BB33-D7B05DE40EBF}"/>
              </a:ext>
            </a:extLst>
          </p:cNvPr>
          <p:cNvPicPr preferRelativeResize="0"/>
          <p:nvPr/>
        </p:nvPicPr>
        <p:blipFill>
          <a:blip r:embed="rId13">
            <a:alphaModFix/>
          </a:blip>
          <a:stretch>
            <a:fillRect/>
          </a:stretch>
        </p:blipFill>
        <p:spPr>
          <a:xfrm>
            <a:off x="6483066" y="3308187"/>
            <a:ext cx="703746" cy="264247"/>
          </a:xfrm>
          <a:prstGeom prst="rect">
            <a:avLst/>
          </a:prstGeom>
          <a:noFill/>
          <a:ln>
            <a:noFill/>
          </a:ln>
        </p:spPr>
      </p:pic>
      <p:pic>
        <p:nvPicPr>
          <p:cNvPr id="141" name="Picture 140" descr="LN_User_large.png">
            <a:extLst>
              <a:ext uri="{FF2B5EF4-FFF2-40B4-BE49-F238E27FC236}">
                <a16:creationId xmlns:a16="http://schemas.microsoft.com/office/drawing/2014/main" id="{F29AFE8F-0752-4A86-A36B-1DD35F6A4A79}"/>
              </a:ext>
            </a:extLst>
          </p:cNvPr>
          <p:cNvPicPr>
            <a:picLocks noChangeAspect="1"/>
          </p:cNvPicPr>
          <p:nvPr/>
        </p:nvPicPr>
        <p:blipFill>
          <a:blip r:embed="rId15" cstate="print">
            <a:grayscl/>
          </a:blip>
          <a:stretch>
            <a:fillRect/>
          </a:stretch>
        </p:blipFill>
        <p:spPr>
          <a:xfrm>
            <a:off x="6475167" y="4335604"/>
            <a:ext cx="368411" cy="422624"/>
          </a:xfrm>
          <a:prstGeom prst="rect">
            <a:avLst/>
          </a:prstGeom>
        </p:spPr>
      </p:pic>
      <p:pic>
        <p:nvPicPr>
          <p:cNvPr id="146" name="Shape 118"/>
          <p:cNvPicPr preferRelativeResize="0"/>
          <p:nvPr/>
        </p:nvPicPr>
        <p:blipFill>
          <a:blip r:embed="rId16">
            <a:alphaModFix/>
          </a:blip>
          <a:stretch>
            <a:fillRect/>
          </a:stretch>
        </p:blipFill>
        <p:spPr>
          <a:xfrm>
            <a:off x="2107697" y="907558"/>
            <a:ext cx="264624" cy="516240"/>
          </a:xfrm>
          <a:prstGeom prst="rect">
            <a:avLst/>
          </a:prstGeom>
          <a:noFill/>
          <a:ln>
            <a:noFill/>
          </a:ln>
        </p:spPr>
      </p:pic>
      <p:sp>
        <p:nvSpPr>
          <p:cNvPr id="148" name="TextBox 147"/>
          <p:cNvSpPr txBox="1"/>
          <p:nvPr/>
        </p:nvSpPr>
        <p:spPr>
          <a:xfrm>
            <a:off x="427301" y="4394122"/>
            <a:ext cx="954107" cy="430887"/>
          </a:xfrm>
          <a:prstGeom prst="rect">
            <a:avLst/>
          </a:prstGeom>
          <a:noFill/>
        </p:spPr>
        <p:txBody>
          <a:bodyPr wrap="none">
            <a:spAutoFit/>
          </a:bodyPr>
          <a:lstStyle/>
          <a:p>
            <a:pPr marL="0" marR="0" lvl="0" indent="0" algn="ctr" defTabSz="685800" rtl="0" eaLnBrk="0" fontAlgn="base" latinLnBrk="0" hangingPunct="0">
              <a:lnSpc>
                <a:spcPct val="100000"/>
              </a:lnSpc>
              <a:spcBef>
                <a:spcPct val="0"/>
              </a:spcBef>
              <a:spcAft>
                <a:spcPct val="0"/>
              </a:spcAft>
              <a:buClr>
                <a:srgbClr val="182677"/>
              </a:buClr>
              <a:buSzTx/>
              <a:buFontTx/>
              <a:buNone/>
              <a:tabLst/>
              <a:defRPr/>
            </a:pPr>
            <a:r>
              <a:rPr kumimoji="0" lang="en-US" sz="1100" b="0" i="0" u="none" strike="noStrike" kern="1200" cap="none" spc="0" normalizeH="0" baseline="0" noProof="0" dirty="0" err="1" smtClean="0">
                <a:ln>
                  <a:noFill/>
                </a:ln>
                <a:solidFill>
                  <a:prstClr val="black"/>
                </a:solidFill>
                <a:effectLst/>
                <a:uLnTx/>
                <a:uFillTx/>
                <a:latin typeface="Arial" panose="020B0604020202020204" pitchFamily="34" charset="0"/>
                <a:ea typeface="ＭＳ Ｐゴシック" charset="0"/>
              </a:rPr>
              <a:t>Blockchain</a:t>
            </a:r>
            <a:r>
              <a:rPr kumimoji="0" lang="en-US" sz="1100" b="0" i="0" u="none" strike="noStrike" kern="1200" cap="none" spc="0" normalizeH="0" baseline="0" noProof="0" dirty="0" smtClean="0">
                <a:ln>
                  <a:noFill/>
                </a:ln>
                <a:solidFill>
                  <a:prstClr val="black"/>
                </a:solidFill>
                <a:effectLst/>
                <a:uLnTx/>
                <a:uFillTx/>
                <a:latin typeface="Arial" panose="020B0604020202020204" pitchFamily="34" charset="0"/>
                <a:ea typeface="ＭＳ Ｐゴシック" charset="0"/>
              </a:rPr>
              <a:t> </a:t>
            </a:r>
            <a:br>
              <a:rPr kumimoji="0" lang="en-US" sz="1100" b="0" i="0" u="none" strike="noStrike" kern="1200" cap="none" spc="0" normalizeH="0" baseline="0" noProof="0" dirty="0" smtClean="0">
                <a:ln>
                  <a:noFill/>
                </a:ln>
                <a:solidFill>
                  <a:prstClr val="black"/>
                </a:solidFill>
                <a:effectLst/>
                <a:uLnTx/>
                <a:uFillTx/>
                <a:latin typeface="Arial" panose="020B0604020202020204" pitchFamily="34" charset="0"/>
                <a:ea typeface="ＭＳ Ｐゴシック" charset="0"/>
              </a:rPr>
            </a:br>
            <a:r>
              <a:rPr kumimoji="0" lang="en-US" sz="1100" b="0" i="0" u="none" strike="noStrike" kern="1200" cap="none" spc="0" normalizeH="0" baseline="0" noProof="0" dirty="0" err="1" smtClean="0">
                <a:ln>
                  <a:noFill/>
                </a:ln>
                <a:solidFill>
                  <a:prstClr val="black"/>
                </a:solidFill>
                <a:effectLst/>
                <a:uLnTx/>
                <a:uFillTx/>
                <a:latin typeface="Arial" panose="020B0604020202020204" pitchFamily="34" charset="0"/>
                <a:ea typeface="ＭＳ Ｐゴシック" charset="0"/>
              </a:rPr>
              <a:t>Hyperledger</a:t>
            </a:r>
            <a:endParaRPr kumimoji="0" lang="en-US" sz="1100" b="0" i="0" u="none" strike="noStrike" kern="1200" cap="none" spc="0" normalizeH="0" baseline="0" noProof="0" dirty="0" smtClean="0">
              <a:ln>
                <a:noFill/>
              </a:ln>
              <a:solidFill>
                <a:prstClr val="black"/>
              </a:solidFill>
              <a:effectLst/>
              <a:uLnTx/>
              <a:uFillTx/>
              <a:latin typeface="Arial" panose="020B0604020202020204" pitchFamily="34" charset="0"/>
              <a:ea typeface="ＭＳ Ｐゴシック" charset="0"/>
            </a:endParaRPr>
          </a:p>
        </p:txBody>
      </p:sp>
      <p:pic>
        <p:nvPicPr>
          <p:cNvPr id="149" name="Picture 2" descr="Image result for hacker icon">
            <a:extLst>
              <a:ext uri="{FF2B5EF4-FFF2-40B4-BE49-F238E27FC236}">
                <a16:creationId xmlns:a16="http://schemas.microsoft.com/office/drawing/2014/main" id="{4A2300E7-9089-47EB-A3EF-52BFBB933455}"/>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6791042" y="3817132"/>
            <a:ext cx="456234" cy="456234"/>
          </a:xfrm>
          <a:prstGeom prst="rect">
            <a:avLst/>
          </a:prstGeom>
          <a:noFill/>
          <a:extLst>
            <a:ext uri="{909E8E84-426E-40DD-AFC4-6F175D3DCCD1}">
              <a14:hiddenFill xmlns:a14="http://schemas.microsoft.com/office/drawing/2010/main">
                <a:solidFill>
                  <a:srgbClr val="FFFFFF"/>
                </a:solidFill>
              </a14:hiddenFill>
            </a:ext>
          </a:extLst>
        </p:spPr>
      </p:pic>
      <p:pic>
        <p:nvPicPr>
          <p:cNvPr id="150" name="Shape 118"/>
          <p:cNvPicPr preferRelativeResize="0"/>
          <p:nvPr/>
        </p:nvPicPr>
        <p:blipFill>
          <a:blip r:embed="rId16">
            <a:alphaModFix/>
          </a:blip>
          <a:stretch>
            <a:fillRect/>
          </a:stretch>
        </p:blipFill>
        <p:spPr>
          <a:xfrm>
            <a:off x="3155070" y="897584"/>
            <a:ext cx="264624" cy="516240"/>
          </a:xfrm>
          <a:prstGeom prst="rect">
            <a:avLst/>
          </a:prstGeom>
          <a:noFill/>
          <a:ln>
            <a:noFill/>
          </a:ln>
        </p:spPr>
      </p:pic>
      <p:cxnSp>
        <p:nvCxnSpPr>
          <p:cNvPr id="155" name="Straight Connector 154"/>
          <p:cNvCxnSpPr/>
          <p:nvPr/>
        </p:nvCxnSpPr>
        <p:spPr>
          <a:xfrm flipH="1">
            <a:off x="2038814" y="1890667"/>
            <a:ext cx="139284" cy="1465109"/>
          </a:xfrm>
          <a:prstGeom prst="line">
            <a:avLst/>
          </a:prstGeom>
          <a:ln w="12700">
            <a:solidFill>
              <a:srgbClr val="00B0F0"/>
            </a:solidFill>
            <a:prstDash val="dash"/>
            <a:roun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8" name="Straight Connector 157"/>
          <p:cNvCxnSpPr>
            <a:stCxn id="131" idx="0"/>
          </p:cNvCxnSpPr>
          <p:nvPr/>
        </p:nvCxnSpPr>
        <p:spPr>
          <a:xfrm flipV="1">
            <a:off x="1921273" y="1909198"/>
            <a:ext cx="175258" cy="1398989"/>
          </a:xfrm>
          <a:prstGeom prst="line">
            <a:avLst/>
          </a:prstGeom>
          <a:ln w="12700">
            <a:solidFill>
              <a:srgbClr val="00B0F0"/>
            </a:solidFill>
            <a:prstDash val="dash"/>
            <a:round/>
            <a:tailEnd type="triangle"/>
          </a:ln>
        </p:spPr>
        <p:style>
          <a:lnRef idx="1">
            <a:schemeClr val="accent1"/>
          </a:lnRef>
          <a:fillRef idx="0">
            <a:schemeClr val="accent1"/>
          </a:fillRef>
          <a:effectRef idx="0">
            <a:schemeClr val="accent1"/>
          </a:effectRef>
          <a:fontRef idx="minor">
            <a:schemeClr val="tx1"/>
          </a:fontRef>
        </p:style>
      </p:cxnSp>
      <p:graphicFrame>
        <p:nvGraphicFramePr>
          <p:cNvPr id="159" name="Shape 143"/>
          <p:cNvGraphicFramePr/>
          <p:nvPr>
            <p:extLst>
              <p:ext uri="{D42A27DB-BD31-4B8C-83A1-F6EECF244321}">
                <p14:modId xmlns:p14="http://schemas.microsoft.com/office/powerpoint/2010/main" val="103067824"/>
              </p:ext>
            </p:extLst>
          </p:nvPr>
        </p:nvGraphicFramePr>
        <p:xfrm>
          <a:off x="147278" y="826142"/>
          <a:ext cx="1746705" cy="1828650"/>
        </p:xfrm>
        <a:graphic>
          <a:graphicData uri="http://schemas.openxmlformats.org/drawingml/2006/table">
            <a:tbl>
              <a:tblPr>
                <a:noFill/>
              </a:tblPr>
              <a:tblGrid>
                <a:gridCol w="524033">
                  <a:extLst>
                    <a:ext uri="{9D8B030D-6E8A-4147-A177-3AD203B41FA5}">
                      <a16:colId xmlns:a16="http://schemas.microsoft.com/office/drawing/2014/main" val="20000"/>
                    </a:ext>
                  </a:extLst>
                </a:gridCol>
                <a:gridCol w="1222672">
                  <a:extLst>
                    <a:ext uri="{9D8B030D-6E8A-4147-A177-3AD203B41FA5}">
                      <a16:colId xmlns:a16="http://schemas.microsoft.com/office/drawing/2014/main" val="20001"/>
                    </a:ext>
                  </a:extLst>
                </a:gridCol>
              </a:tblGrid>
              <a:tr h="276600">
                <a:tc>
                  <a:txBody>
                    <a:bodyPr/>
                    <a:lstStyle/>
                    <a:p>
                      <a:pPr marL="0" lvl="0" indent="0" algn="ctr" rtl="0">
                        <a:lnSpc>
                          <a:spcPct val="100000"/>
                        </a:lnSpc>
                        <a:spcBef>
                          <a:spcPts val="0"/>
                        </a:spcBef>
                        <a:spcAft>
                          <a:spcPts val="0"/>
                        </a:spcAft>
                        <a:buNone/>
                      </a:pPr>
                      <a:r>
                        <a:rPr lang="en" sz="1000" b="1" dirty="0" smtClean="0">
                          <a:solidFill>
                            <a:srgbClr val="EFEFEF"/>
                          </a:solidFill>
                        </a:rPr>
                        <a:t>Trust Level</a:t>
                      </a:r>
                      <a:endParaRPr sz="1000" b="1" dirty="0">
                        <a:solidFill>
                          <a:srgbClr val="EFEFEF"/>
                        </a:solidFill>
                      </a:endParaRPr>
                    </a:p>
                  </a:txBody>
                  <a:tcPr marL="91425" marR="91425" marT="91425" marB="91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C343D"/>
                    </a:solidFill>
                  </a:tcPr>
                </a:tc>
                <a:tc>
                  <a:txBody>
                    <a:bodyPr/>
                    <a:lstStyle/>
                    <a:p>
                      <a:pPr marL="0" lvl="0" indent="0" rtl="0">
                        <a:lnSpc>
                          <a:spcPct val="100000"/>
                        </a:lnSpc>
                        <a:spcBef>
                          <a:spcPts val="0"/>
                        </a:spcBef>
                        <a:spcAft>
                          <a:spcPts val="0"/>
                        </a:spcAft>
                        <a:buNone/>
                      </a:pPr>
                      <a:r>
                        <a:rPr lang="en" sz="1000" b="1" dirty="0">
                          <a:solidFill>
                            <a:srgbClr val="EFEFEF"/>
                          </a:solidFill>
                        </a:rPr>
                        <a:t>Policy</a:t>
                      </a:r>
                      <a:endParaRPr sz="1000" b="1" dirty="0">
                        <a:solidFill>
                          <a:srgbClr val="EFEFEF"/>
                        </a:solidFill>
                      </a:endParaRPr>
                    </a:p>
                  </a:txBody>
                  <a:tcPr marL="91425" marR="91425" marT="91425" marB="91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C343D"/>
                    </a:solidFill>
                  </a:tcPr>
                </a:tc>
                <a:extLst>
                  <a:ext uri="{0D108BD9-81ED-4DB2-BD59-A6C34878D82A}">
                    <a16:rowId xmlns:a16="http://schemas.microsoft.com/office/drawing/2014/main" val="10000"/>
                  </a:ext>
                </a:extLst>
              </a:tr>
              <a:tr h="315775">
                <a:tc>
                  <a:txBody>
                    <a:bodyPr/>
                    <a:lstStyle/>
                    <a:p>
                      <a:pPr marL="0" lvl="0" indent="0" algn="ctr" rtl="0">
                        <a:lnSpc>
                          <a:spcPct val="100000"/>
                        </a:lnSpc>
                        <a:spcBef>
                          <a:spcPts val="0"/>
                        </a:spcBef>
                        <a:spcAft>
                          <a:spcPts val="0"/>
                        </a:spcAft>
                        <a:buNone/>
                      </a:pPr>
                      <a:r>
                        <a:rPr lang="en" sz="1000"/>
                        <a:t>5</a:t>
                      </a:r>
                      <a:endParaRPr sz="1000"/>
                    </a:p>
                  </a:txBody>
                  <a:tcPr marL="91425" marR="91425" marT="91425" marB="91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D9D9D9"/>
                    </a:solidFill>
                  </a:tcPr>
                </a:tc>
                <a:tc>
                  <a:txBody>
                    <a:bodyPr/>
                    <a:lstStyle/>
                    <a:p>
                      <a:pPr marL="0" lvl="0" indent="0" rtl="0">
                        <a:lnSpc>
                          <a:spcPct val="100000"/>
                        </a:lnSpc>
                        <a:spcBef>
                          <a:spcPts val="0"/>
                        </a:spcBef>
                        <a:spcAft>
                          <a:spcPts val="0"/>
                        </a:spcAft>
                        <a:buNone/>
                      </a:pPr>
                      <a:r>
                        <a:rPr lang="en" sz="1000" dirty="0"/>
                        <a:t>Forward</a:t>
                      </a:r>
                      <a:endParaRPr sz="1000" dirty="0"/>
                    </a:p>
                  </a:txBody>
                  <a:tcPr marL="91425" marR="91425" marT="91425" marB="91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D9D9D9"/>
                    </a:solidFill>
                  </a:tcPr>
                </a:tc>
                <a:extLst>
                  <a:ext uri="{0D108BD9-81ED-4DB2-BD59-A6C34878D82A}">
                    <a16:rowId xmlns:a16="http://schemas.microsoft.com/office/drawing/2014/main" val="10001"/>
                  </a:ext>
                </a:extLst>
              </a:tr>
              <a:tr h="315775">
                <a:tc>
                  <a:txBody>
                    <a:bodyPr/>
                    <a:lstStyle/>
                    <a:p>
                      <a:pPr marL="0" lvl="0" indent="0" algn="ctr" rtl="0">
                        <a:lnSpc>
                          <a:spcPct val="100000"/>
                        </a:lnSpc>
                        <a:spcBef>
                          <a:spcPts val="0"/>
                        </a:spcBef>
                        <a:spcAft>
                          <a:spcPts val="0"/>
                        </a:spcAft>
                        <a:buNone/>
                      </a:pPr>
                      <a:r>
                        <a:rPr lang="en" sz="1000"/>
                        <a:t>4</a:t>
                      </a:r>
                      <a:endParaRPr sz="1000"/>
                    </a:p>
                  </a:txBody>
                  <a:tcPr marL="91425" marR="91425" marT="91425" marB="91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3F3F3"/>
                    </a:solidFill>
                  </a:tcPr>
                </a:tc>
                <a:tc>
                  <a:txBody>
                    <a:bodyPr/>
                    <a:lstStyle/>
                    <a:p>
                      <a:pPr marL="0" lvl="0" indent="0" rtl="0">
                        <a:lnSpc>
                          <a:spcPct val="100000"/>
                        </a:lnSpc>
                        <a:spcBef>
                          <a:spcPts val="0"/>
                        </a:spcBef>
                        <a:spcAft>
                          <a:spcPts val="0"/>
                        </a:spcAft>
                        <a:buNone/>
                      </a:pPr>
                      <a:r>
                        <a:rPr lang="en" sz="1000" dirty="0"/>
                        <a:t>Restricted </a:t>
                      </a:r>
                      <a:r>
                        <a:rPr lang="en" sz="1000" dirty="0" smtClean="0"/>
                        <a:t>Apps</a:t>
                      </a:r>
                      <a:endParaRPr sz="1000" dirty="0"/>
                    </a:p>
                  </a:txBody>
                  <a:tcPr marL="91425" marR="91425" marT="91425" marB="91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3F3F3"/>
                    </a:solidFill>
                  </a:tcPr>
                </a:tc>
                <a:extLst>
                  <a:ext uri="{0D108BD9-81ED-4DB2-BD59-A6C34878D82A}">
                    <a16:rowId xmlns:a16="http://schemas.microsoft.com/office/drawing/2014/main" val="10002"/>
                  </a:ext>
                </a:extLst>
              </a:tr>
              <a:tr h="315775">
                <a:tc>
                  <a:txBody>
                    <a:bodyPr/>
                    <a:lstStyle/>
                    <a:p>
                      <a:pPr marL="0" lvl="0" indent="0" algn="ctr" rtl="0">
                        <a:lnSpc>
                          <a:spcPct val="100000"/>
                        </a:lnSpc>
                        <a:spcBef>
                          <a:spcPts val="0"/>
                        </a:spcBef>
                        <a:spcAft>
                          <a:spcPts val="0"/>
                        </a:spcAft>
                        <a:buNone/>
                      </a:pPr>
                      <a:r>
                        <a:rPr lang="en" sz="1000"/>
                        <a:t>3</a:t>
                      </a:r>
                      <a:endParaRPr sz="1000"/>
                    </a:p>
                  </a:txBody>
                  <a:tcPr marL="91425" marR="91425" marT="91425" marB="91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D9D9D9"/>
                    </a:solidFill>
                  </a:tcPr>
                </a:tc>
                <a:tc>
                  <a:txBody>
                    <a:bodyPr/>
                    <a:lstStyle/>
                    <a:p>
                      <a:pPr marL="0" lvl="0" indent="0" rtl="0">
                        <a:lnSpc>
                          <a:spcPct val="100000"/>
                        </a:lnSpc>
                        <a:spcBef>
                          <a:spcPts val="0"/>
                        </a:spcBef>
                        <a:spcAft>
                          <a:spcPts val="0"/>
                        </a:spcAft>
                        <a:buNone/>
                      </a:pPr>
                      <a:r>
                        <a:rPr lang="en" sz="1000" dirty="0"/>
                        <a:t>Redirect</a:t>
                      </a:r>
                      <a:endParaRPr sz="1000" dirty="0"/>
                    </a:p>
                  </a:txBody>
                  <a:tcPr marL="91425" marR="91425" marT="91425" marB="91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D9D9D9"/>
                    </a:solidFill>
                  </a:tcPr>
                </a:tc>
                <a:extLst>
                  <a:ext uri="{0D108BD9-81ED-4DB2-BD59-A6C34878D82A}">
                    <a16:rowId xmlns:a16="http://schemas.microsoft.com/office/drawing/2014/main" val="10003"/>
                  </a:ext>
                </a:extLst>
              </a:tr>
              <a:tr h="315775">
                <a:tc>
                  <a:txBody>
                    <a:bodyPr/>
                    <a:lstStyle/>
                    <a:p>
                      <a:pPr marL="0" lvl="0" indent="0" algn="ctr" rtl="0">
                        <a:lnSpc>
                          <a:spcPct val="100000"/>
                        </a:lnSpc>
                        <a:spcBef>
                          <a:spcPts val="0"/>
                        </a:spcBef>
                        <a:spcAft>
                          <a:spcPts val="0"/>
                        </a:spcAft>
                        <a:buNone/>
                      </a:pPr>
                      <a:r>
                        <a:rPr lang="en" sz="1000"/>
                        <a:t>2</a:t>
                      </a:r>
                      <a:endParaRPr sz="1000"/>
                    </a:p>
                  </a:txBody>
                  <a:tcPr marL="91425" marR="91425" marT="91425" marB="91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3F3F3"/>
                    </a:solidFill>
                  </a:tcPr>
                </a:tc>
                <a:tc>
                  <a:txBody>
                    <a:bodyPr/>
                    <a:lstStyle/>
                    <a:p>
                      <a:pPr marL="0" lvl="0" indent="0" rtl="0">
                        <a:lnSpc>
                          <a:spcPct val="100000"/>
                        </a:lnSpc>
                        <a:spcBef>
                          <a:spcPts val="0"/>
                        </a:spcBef>
                        <a:spcAft>
                          <a:spcPts val="0"/>
                        </a:spcAft>
                        <a:buNone/>
                      </a:pPr>
                      <a:r>
                        <a:rPr lang="en" sz="1000" dirty="0"/>
                        <a:t>Drop</a:t>
                      </a:r>
                      <a:endParaRPr sz="1000" dirty="0"/>
                    </a:p>
                  </a:txBody>
                  <a:tcPr marL="91425" marR="91425" marT="91425" marB="91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3F3F3"/>
                    </a:solidFill>
                  </a:tcPr>
                </a:tc>
                <a:extLst>
                  <a:ext uri="{0D108BD9-81ED-4DB2-BD59-A6C34878D82A}">
                    <a16:rowId xmlns:a16="http://schemas.microsoft.com/office/drawing/2014/main" val="10004"/>
                  </a:ext>
                </a:extLst>
              </a:tr>
            </a:tbl>
          </a:graphicData>
        </a:graphic>
      </p:graphicFrame>
      <p:cxnSp>
        <p:nvCxnSpPr>
          <p:cNvPr id="161" name="Straight Connector 160"/>
          <p:cNvCxnSpPr/>
          <p:nvPr/>
        </p:nvCxnSpPr>
        <p:spPr>
          <a:xfrm flipV="1">
            <a:off x="6552738" y="3597082"/>
            <a:ext cx="1" cy="667210"/>
          </a:xfrm>
          <a:prstGeom prst="line">
            <a:avLst/>
          </a:prstGeom>
          <a:ln w="12700">
            <a:solidFill>
              <a:srgbClr val="489542"/>
            </a:solidFill>
            <a:prstDash val="dash"/>
            <a:round/>
            <a:tailEnd type="triangle"/>
          </a:ln>
        </p:spPr>
        <p:style>
          <a:lnRef idx="1">
            <a:schemeClr val="accent1"/>
          </a:lnRef>
          <a:fillRef idx="0">
            <a:schemeClr val="accent1"/>
          </a:fillRef>
          <a:effectRef idx="0">
            <a:schemeClr val="accent1"/>
          </a:effectRef>
          <a:fontRef idx="minor">
            <a:schemeClr val="tx1"/>
          </a:fontRef>
        </p:style>
      </p:cxnSp>
      <p:cxnSp>
        <p:nvCxnSpPr>
          <p:cNvPr id="164" name="Straight Connector 163"/>
          <p:cNvCxnSpPr/>
          <p:nvPr/>
        </p:nvCxnSpPr>
        <p:spPr>
          <a:xfrm flipH="1">
            <a:off x="1354288" y="3579894"/>
            <a:ext cx="271017" cy="326195"/>
          </a:xfrm>
          <a:prstGeom prst="line">
            <a:avLst/>
          </a:prstGeom>
          <a:ln w="12700">
            <a:solidFill>
              <a:srgbClr val="489542"/>
            </a:solidFill>
            <a:prstDash val="dash"/>
            <a:round/>
            <a:tailEnd type="triangle"/>
          </a:ln>
        </p:spPr>
        <p:style>
          <a:lnRef idx="1">
            <a:schemeClr val="accent1"/>
          </a:lnRef>
          <a:fillRef idx="0">
            <a:schemeClr val="accent1"/>
          </a:fillRef>
          <a:effectRef idx="0">
            <a:schemeClr val="accent1"/>
          </a:effectRef>
          <a:fontRef idx="minor">
            <a:schemeClr val="tx1"/>
          </a:fontRef>
        </p:style>
      </p:cxnSp>
      <p:cxnSp>
        <p:nvCxnSpPr>
          <p:cNvPr id="165" name="Straight Connector 164"/>
          <p:cNvCxnSpPr>
            <a:stCxn id="149" idx="0"/>
          </p:cNvCxnSpPr>
          <p:nvPr/>
        </p:nvCxnSpPr>
        <p:spPr>
          <a:xfrm flipV="1">
            <a:off x="7019159" y="3572434"/>
            <a:ext cx="0" cy="244698"/>
          </a:xfrm>
          <a:prstGeom prst="line">
            <a:avLst/>
          </a:prstGeom>
          <a:ln w="12700">
            <a:solidFill>
              <a:srgbClr val="FF0000"/>
            </a:solidFill>
            <a:prstDash val="dash"/>
            <a:round/>
            <a:tailEnd type="triangle"/>
          </a:ln>
        </p:spPr>
        <p:style>
          <a:lnRef idx="1">
            <a:schemeClr val="accent1"/>
          </a:lnRef>
          <a:fillRef idx="0">
            <a:schemeClr val="accent1"/>
          </a:fillRef>
          <a:effectRef idx="0">
            <a:schemeClr val="accent1"/>
          </a:effectRef>
          <a:fontRef idx="minor">
            <a:schemeClr val="tx1"/>
          </a:fontRef>
        </p:style>
      </p:cxnSp>
      <p:pic>
        <p:nvPicPr>
          <p:cNvPr id="139" name="Picture 138"/>
          <p:cNvPicPr>
            <a:picLocks noChangeAspect="1"/>
          </p:cNvPicPr>
          <p:nvPr/>
        </p:nvPicPr>
        <p:blipFill>
          <a:blip r:embed="rId9"/>
          <a:stretch>
            <a:fillRect/>
          </a:stretch>
        </p:blipFill>
        <p:spPr>
          <a:xfrm>
            <a:off x="1271477" y="811447"/>
            <a:ext cx="668451" cy="668451"/>
          </a:xfrm>
          <a:prstGeom prst="rect">
            <a:avLst/>
          </a:prstGeom>
        </p:spPr>
      </p:pic>
      <p:cxnSp>
        <p:nvCxnSpPr>
          <p:cNvPr id="166" name="Straight Connector 165"/>
          <p:cNvCxnSpPr/>
          <p:nvPr/>
        </p:nvCxnSpPr>
        <p:spPr>
          <a:xfrm>
            <a:off x="1260607" y="2610835"/>
            <a:ext cx="469530" cy="720534"/>
          </a:xfrm>
          <a:prstGeom prst="line">
            <a:avLst/>
          </a:prstGeom>
          <a:ln w="12700">
            <a:solidFill>
              <a:srgbClr val="00B0F0"/>
            </a:solidFill>
            <a:prstDash val="dash"/>
            <a:round/>
            <a:headEnd type="none"/>
            <a:tailEnd type="triangle"/>
          </a:ln>
        </p:spPr>
        <p:style>
          <a:lnRef idx="1">
            <a:schemeClr val="accent1"/>
          </a:lnRef>
          <a:fillRef idx="0">
            <a:schemeClr val="accent1"/>
          </a:fillRef>
          <a:effectRef idx="0">
            <a:schemeClr val="accent1"/>
          </a:effectRef>
          <a:fontRef idx="minor">
            <a:schemeClr val="tx1"/>
          </a:fontRef>
        </p:style>
      </p:cxnSp>
      <p:pic>
        <p:nvPicPr>
          <p:cNvPr id="167" name="Picture 4" descr="Image result for blacklist icon">
            <a:extLst>
              <a:ext uri="{FF2B5EF4-FFF2-40B4-BE49-F238E27FC236}">
                <a16:creationId xmlns:a16="http://schemas.microsoft.com/office/drawing/2014/main" id="{7786937F-AE92-4C73-AB5D-8006B31D8115}"/>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1362741" y="2136257"/>
            <a:ext cx="525128" cy="548467"/>
          </a:xfrm>
          <a:prstGeom prst="rect">
            <a:avLst/>
          </a:prstGeom>
          <a:noFill/>
          <a:extLst>
            <a:ext uri="{909E8E84-426E-40DD-AFC4-6F175D3DCCD1}">
              <a14:hiddenFill xmlns:a14="http://schemas.microsoft.com/office/drawing/2010/main">
                <a:solidFill>
                  <a:srgbClr val="FFFFFF"/>
                </a:solidFill>
              </a14:hiddenFill>
            </a:ext>
          </a:extLst>
        </p:spPr>
      </p:pic>
      <p:sp>
        <p:nvSpPr>
          <p:cNvPr id="170" name="TextBox 169"/>
          <p:cNvSpPr txBox="1"/>
          <p:nvPr/>
        </p:nvSpPr>
        <p:spPr>
          <a:xfrm>
            <a:off x="7237324" y="3949556"/>
            <a:ext cx="1099981" cy="261610"/>
          </a:xfrm>
          <a:prstGeom prst="rect">
            <a:avLst/>
          </a:prstGeom>
          <a:noFill/>
        </p:spPr>
        <p:txBody>
          <a:bodyPr wrap="none">
            <a:spAutoFit/>
          </a:bodyPr>
          <a:lstStyle/>
          <a:p>
            <a:pPr marL="0" marR="0" lvl="0" indent="0" algn="ctr" defTabSz="685800" rtl="0" eaLnBrk="0" fontAlgn="base" latinLnBrk="0" hangingPunct="0">
              <a:lnSpc>
                <a:spcPct val="100000"/>
              </a:lnSpc>
              <a:spcBef>
                <a:spcPct val="0"/>
              </a:spcBef>
              <a:spcAft>
                <a:spcPct val="0"/>
              </a:spcAft>
              <a:buClr>
                <a:srgbClr val="182677"/>
              </a:buClr>
              <a:buSzTx/>
              <a:buFontTx/>
              <a:buNone/>
              <a:tabLst/>
              <a:defRPr/>
            </a:pPr>
            <a:r>
              <a:rPr kumimoji="0" lang="en-US" sz="1100" b="0" i="0" u="none" strike="noStrike" kern="1200" cap="none" spc="0" normalizeH="0" baseline="0" noProof="0" dirty="0" smtClean="0">
                <a:ln>
                  <a:noFill/>
                </a:ln>
                <a:solidFill>
                  <a:prstClr val="black"/>
                </a:solidFill>
                <a:effectLst/>
                <a:uLnTx/>
                <a:uFillTx/>
                <a:latin typeface="Arial" panose="020B0604020202020204" pitchFamily="34" charset="0"/>
                <a:ea typeface="ＭＳ Ｐゴシック" charset="0"/>
              </a:rPr>
              <a:t>Internal Threat</a:t>
            </a:r>
            <a:endParaRPr kumimoji="0" lang="en-US" sz="1100" b="0" i="0" u="none" strike="noStrike" kern="1200" cap="none" spc="0" normalizeH="0" baseline="0" noProof="0" dirty="0">
              <a:ln>
                <a:noFill/>
              </a:ln>
              <a:solidFill>
                <a:prstClr val="black"/>
              </a:solidFill>
              <a:effectLst/>
              <a:uLnTx/>
              <a:uFillTx/>
              <a:latin typeface="Arial" panose="020B0604020202020204" pitchFamily="34" charset="0"/>
              <a:ea typeface="ＭＳ Ｐゴシック" charset="0"/>
            </a:endParaRPr>
          </a:p>
        </p:txBody>
      </p:sp>
      <p:pic>
        <p:nvPicPr>
          <p:cNvPr id="179" name="Picture 2" descr="Image result for hacker icon">
            <a:extLst>
              <a:ext uri="{FF2B5EF4-FFF2-40B4-BE49-F238E27FC236}">
                <a16:creationId xmlns:a16="http://schemas.microsoft.com/office/drawing/2014/main" id="{4A2300E7-9089-47EB-A3EF-52BFBB933455}"/>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7961482" y="2292769"/>
            <a:ext cx="456234" cy="456234"/>
          </a:xfrm>
          <a:prstGeom prst="rect">
            <a:avLst/>
          </a:prstGeom>
          <a:noFill/>
          <a:extLst>
            <a:ext uri="{909E8E84-426E-40DD-AFC4-6F175D3DCCD1}">
              <a14:hiddenFill xmlns:a14="http://schemas.microsoft.com/office/drawing/2010/main">
                <a:solidFill>
                  <a:srgbClr val="FFFFFF"/>
                </a:solidFill>
              </a14:hiddenFill>
            </a:ext>
          </a:extLst>
        </p:spPr>
      </p:pic>
      <p:cxnSp>
        <p:nvCxnSpPr>
          <p:cNvPr id="181" name="Straight Connector 180"/>
          <p:cNvCxnSpPr/>
          <p:nvPr/>
        </p:nvCxnSpPr>
        <p:spPr>
          <a:xfrm flipV="1">
            <a:off x="6107133" y="2570760"/>
            <a:ext cx="1824113" cy="658215"/>
          </a:xfrm>
          <a:prstGeom prst="line">
            <a:avLst/>
          </a:prstGeom>
          <a:ln w="12700">
            <a:solidFill>
              <a:srgbClr val="FF0000"/>
            </a:solidFill>
            <a:prstDash val="dash"/>
            <a:round/>
            <a:headEnd type="triangle"/>
          </a:ln>
        </p:spPr>
        <p:style>
          <a:lnRef idx="1">
            <a:schemeClr val="accent1"/>
          </a:lnRef>
          <a:fillRef idx="0">
            <a:schemeClr val="accent1"/>
          </a:fillRef>
          <a:effectRef idx="0">
            <a:schemeClr val="accent1"/>
          </a:effectRef>
          <a:fontRef idx="minor">
            <a:schemeClr val="tx1"/>
          </a:fontRef>
        </p:style>
      </p:cxnSp>
      <p:pic>
        <p:nvPicPr>
          <p:cNvPr id="182" name="Picture 4" descr="Image result for blacklist icon">
            <a:extLst>
              <a:ext uri="{FF2B5EF4-FFF2-40B4-BE49-F238E27FC236}">
                <a16:creationId xmlns:a16="http://schemas.microsoft.com/office/drawing/2014/main" id="{7786937F-AE92-4C73-AB5D-8006B31D8115}"/>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6620637" y="2637371"/>
            <a:ext cx="525128" cy="548467"/>
          </a:xfrm>
          <a:prstGeom prst="rect">
            <a:avLst/>
          </a:prstGeom>
          <a:noFill/>
          <a:extLst>
            <a:ext uri="{909E8E84-426E-40DD-AFC4-6F175D3DCCD1}">
              <a14:hiddenFill xmlns:a14="http://schemas.microsoft.com/office/drawing/2010/main">
                <a:solidFill>
                  <a:srgbClr val="FFFFFF"/>
                </a:solidFill>
              </a14:hiddenFill>
            </a:ext>
          </a:extLst>
        </p:spPr>
      </p:pic>
      <p:sp>
        <p:nvSpPr>
          <p:cNvPr id="183" name="TextBox 182"/>
          <p:cNvSpPr txBox="1"/>
          <p:nvPr/>
        </p:nvSpPr>
        <p:spPr>
          <a:xfrm>
            <a:off x="6883201" y="4469275"/>
            <a:ext cx="1234633" cy="261610"/>
          </a:xfrm>
          <a:prstGeom prst="rect">
            <a:avLst/>
          </a:prstGeom>
          <a:noFill/>
        </p:spPr>
        <p:txBody>
          <a:bodyPr wrap="none">
            <a:spAutoFit/>
          </a:bodyPr>
          <a:lstStyle/>
          <a:p>
            <a:pPr marL="0" marR="0" lvl="0" indent="0" algn="ctr" defTabSz="685800" rtl="0" eaLnBrk="0" fontAlgn="base" latinLnBrk="0" hangingPunct="0">
              <a:lnSpc>
                <a:spcPct val="100000"/>
              </a:lnSpc>
              <a:spcBef>
                <a:spcPct val="0"/>
              </a:spcBef>
              <a:spcAft>
                <a:spcPct val="0"/>
              </a:spcAft>
              <a:buClr>
                <a:srgbClr val="182677"/>
              </a:buClr>
              <a:buSzTx/>
              <a:buFontTx/>
              <a:buNone/>
              <a:tabLst/>
              <a:defRPr/>
            </a:pPr>
            <a:r>
              <a:rPr kumimoji="0" lang="en-US" sz="1100" b="0" i="0" u="none" strike="noStrike" kern="1200" cap="none" spc="0" normalizeH="0" baseline="0" noProof="0" dirty="0" smtClean="0">
                <a:ln>
                  <a:noFill/>
                </a:ln>
                <a:solidFill>
                  <a:prstClr val="black"/>
                </a:solidFill>
                <a:effectLst/>
                <a:uLnTx/>
                <a:uFillTx/>
                <a:latin typeface="Arial" panose="020B0604020202020204" pitchFamily="34" charset="0"/>
                <a:ea typeface="ＭＳ Ｐゴシック" charset="0"/>
              </a:rPr>
              <a:t>Authorized User</a:t>
            </a:r>
            <a:endParaRPr kumimoji="0" lang="en-US" sz="1100" b="0" i="0" u="none" strike="noStrike" kern="1200" cap="none" spc="0" normalizeH="0" baseline="0" noProof="0" dirty="0">
              <a:ln>
                <a:noFill/>
              </a:ln>
              <a:solidFill>
                <a:prstClr val="black"/>
              </a:solidFill>
              <a:effectLst/>
              <a:uLnTx/>
              <a:uFillTx/>
              <a:latin typeface="Arial" panose="020B0604020202020204" pitchFamily="34" charset="0"/>
              <a:ea typeface="ＭＳ Ｐゴシック" charset="0"/>
            </a:endParaRPr>
          </a:p>
        </p:txBody>
      </p:sp>
      <p:cxnSp>
        <p:nvCxnSpPr>
          <p:cNvPr id="185" name="Straight Connector 184"/>
          <p:cNvCxnSpPr/>
          <p:nvPr/>
        </p:nvCxnSpPr>
        <p:spPr>
          <a:xfrm flipH="1" flipV="1">
            <a:off x="2200328" y="3560538"/>
            <a:ext cx="4310010" cy="70753"/>
          </a:xfrm>
          <a:prstGeom prst="line">
            <a:avLst/>
          </a:prstGeom>
          <a:ln w="12700">
            <a:solidFill>
              <a:srgbClr val="489542"/>
            </a:solidFill>
            <a:prstDash val="dash"/>
            <a:round/>
            <a:tailEnd type="triangle"/>
          </a:ln>
        </p:spPr>
        <p:style>
          <a:lnRef idx="1">
            <a:schemeClr val="accent1"/>
          </a:lnRef>
          <a:fillRef idx="0">
            <a:schemeClr val="accent1"/>
          </a:fillRef>
          <a:effectRef idx="0">
            <a:schemeClr val="accent1"/>
          </a:effectRef>
          <a:fontRef idx="minor">
            <a:schemeClr val="tx1"/>
          </a:fontRef>
        </p:style>
      </p:cxnSp>
      <p:cxnSp>
        <p:nvCxnSpPr>
          <p:cNvPr id="186" name="Straight Connector 185"/>
          <p:cNvCxnSpPr>
            <a:stCxn id="131" idx="3"/>
          </p:cNvCxnSpPr>
          <p:nvPr/>
        </p:nvCxnSpPr>
        <p:spPr>
          <a:xfrm>
            <a:off x="2273146" y="3440311"/>
            <a:ext cx="4746013" cy="149310"/>
          </a:xfrm>
          <a:prstGeom prst="line">
            <a:avLst/>
          </a:prstGeom>
          <a:ln w="12700">
            <a:solidFill>
              <a:srgbClr val="FF0000"/>
            </a:solidFill>
            <a:prstDash val="dash"/>
            <a:round/>
            <a:headEnd type="triangle"/>
          </a:ln>
        </p:spPr>
        <p:style>
          <a:lnRef idx="1">
            <a:schemeClr val="accent1"/>
          </a:lnRef>
          <a:fillRef idx="0">
            <a:schemeClr val="accent1"/>
          </a:fillRef>
          <a:effectRef idx="0">
            <a:schemeClr val="accent1"/>
          </a:effectRef>
          <a:fontRef idx="minor">
            <a:schemeClr val="tx1"/>
          </a:fontRef>
        </p:style>
      </p:cxnSp>
      <p:sp>
        <p:nvSpPr>
          <p:cNvPr id="197" name="TextBox 196"/>
          <p:cNvSpPr txBox="1"/>
          <p:nvPr/>
        </p:nvSpPr>
        <p:spPr>
          <a:xfrm>
            <a:off x="109046" y="3075126"/>
            <a:ext cx="1540806" cy="600164"/>
          </a:xfrm>
          <a:prstGeom prst="rect">
            <a:avLst/>
          </a:prstGeom>
          <a:noFill/>
        </p:spPr>
        <p:txBody>
          <a:bodyPr wrap="none">
            <a:spAutoFit/>
          </a:bodyPr>
          <a:lstStyle/>
          <a:p>
            <a:pPr marL="0" marR="0" lvl="0" indent="0" algn="ctr" defTabSz="685800" rtl="0" eaLnBrk="0" fontAlgn="base" latinLnBrk="0" hangingPunct="0">
              <a:lnSpc>
                <a:spcPct val="100000"/>
              </a:lnSpc>
              <a:spcBef>
                <a:spcPct val="0"/>
              </a:spcBef>
              <a:spcAft>
                <a:spcPct val="0"/>
              </a:spcAft>
              <a:buClr>
                <a:srgbClr val="182677"/>
              </a:buClr>
              <a:buSzTx/>
              <a:buFontTx/>
              <a:buNone/>
              <a:tabLst/>
              <a:defRPr/>
            </a:pPr>
            <a:r>
              <a:rPr kumimoji="0" lang="en-US" sz="1100" b="0" i="0" u="none" strike="noStrike" kern="1200" cap="none" spc="0" normalizeH="0" baseline="0" noProof="0" dirty="0" err="1" smtClean="0">
                <a:ln>
                  <a:noFill/>
                </a:ln>
                <a:solidFill>
                  <a:prstClr val="black"/>
                </a:solidFill>
                <a:effectLst/>
                <a:uLnTx/>
                <a:uFillTx/>
                <a:latin typeface="Arial" panose="020B0604020202020204" pitchFamily="34" charset="0"/>
                <a:ea typeface="ＭＳ Ｐゴシック" charset="0"/>
              </a:rPr>
              <a:t>BlackRidge</a:t>
            </a:r>
            <a:r>
              <a:rPr kumimoji="0" lang="en-US" sz="1100" b="0" i="0" u="none" strike="noStrike" kern="1200" cap="none" spc="0" normalizeH="0" baseline="0" noProof="0" dirty="0" smtClean="0">
                <a:ln>
                  <a:noFill/>
                </a:ln>
                <a:solidFill>
                  <a:prstClr val="black"/>
                </a:solidFill>
                <a:effectLst/>
                <a:uLnTx/>
                <a:uFillTx/>
                <a:latin typeface="Arial" panose="020B0604020202020204" pitchFamily="34" charset="0"/>
                <a:ea typeface="ＭＳ Ｐゴシック" charset="0"/>
              </a:rPr>
              <a:t/>
            </a:r>
            <a:br>
              <a:rPr kumimoji="0" lang="en-US" sz="1100" b="0" i="0" u="none" strike="noStrike" kern="1200" cap="none" spc="0" normalizeH="0" baseline="0" noProof="0" dirty="0" smtClean="0">
                <a:ln>
                  <a:noFill/>
                </a:ln>
                <a:solidFill>
                  <a:prstClr val="black"/>
                </a:solidFill>
                <a:effectLst/>
                <a:uLnTx/>
                <a:uFillTx/>
                <a:latin typeface="Arial" panose="020B0604020202020204" pitchFamily="34" charset="0"/>
                <a:ea typeface="ＭＳ Ｐゴシック" charset="0"/>
              </a:rPr>
            </a:br>
            <a:r>
              <a:rPr kumimoji="0" lang="en-US" sz="1100" b="0" i="0" u="none" strike="noStrike" kern="1200" cap="none" spc="0" normalizeH="0" baseline="0" noProof="0" dirty="0" smtClean="0">
                <a:ln>
                  <a:noFill/>
                </a:ln>
                <a:solidFill>
                  <a:prstClr val="black"/>
                </a:solidFill>
                <a:effectLst/>
                <a:uLnTx/>
                <a:uFillTx/>
                <a:latin typeface="Arial" panose="020B0604020202020204" pitchFamily="34" charset="0"/>
                <a:ea typeface="ＭＳ Ｐゴシック" charset="0"/>
              </a:rPr>
              <a:t>FPA with TAC </a:t>
            </a:r>
            <a:br>
              <a:rPr kumimoji="0" lang="en-US" sz="1100" b="0" i="0" u="none" strike="noStrike" kern="1200" cap="none" spc="0" normalizeH="0" baseline="0" noProof="0" dirty="0" smtClean="0">
                <a:ln>
                  <a:noFill/>
                </a:ln>
                <a:solidFill>
                  <a:prstClr val="black"/>
                </a:solidFill>
                <a:effectLst/>
                <a:uLnTx/>
                <a:uFillTx/>
                <a:latin typeface="Arial" panose="020B0604020202020204" pitchFamily="34" charset="0"/>
                <a:ea typeface="ＭＳ Ｐゴシック" charset="0"/>
              </a:rPr>
            </a:br>
            <a:r>
              <a:rPr kumimoji="0" lang="en-US" sz="1100" b="0" i="0" u="none" strike="noStrike" kern="1200" cap="none" spc="0" normalizeH="0" baseline="0" noProof="0" dirty="0" smtClean="0">
                <a:ln>
                  <a:noFill/>
                </a:ln>
                <a:solidFill>
                  <a:prstClr val="black"/>
                </a:solidFill>
                <a:effectLst/>
                <a:uLnTx/>
                <a:uFillTx/>
                <a:latin typeface="Arial" panose="020B0604020202020204" pitchFamily="34" charset="0"/>
                <a:ea typeface="ＭＳ Ｐゴシック" charset="0"/>
              </a:rPr>
              <a:t>Dynamic Trust Levels</a:t>
            </a:r>
          </a:p>
        </p:txBody>
      </p:sp>
      <p:pic>
        <p:nvPicPr>
          <p:cNvPr id="77" name="Picture 76"/>
          <p:cNvPicPr>
            <a:picLocks noChangeAspect="1"/>
          </p:cNvPicPr>
          <p:nvPr/>
        </p:nvPicPr>
        <p:blipFill>
          <a:blip r:embed="rId19"/>
          <a:stretch>
            <a:fillRect/>
          </a:stretch>
        </p:blipFill>
        <p:spPr>
          <a:xfrm>
            <a:off x="1441281" y="4394122"/>
            <a:ext cx="837843" cy="395881"/>
          </a:xfrm>
          <a:prstGeom prst="rect">
            <a:avLst/>
          </a:prstGeom>
        </p:spPr>
      </p:pic>
    </p:spTree>
    <p:extLst>
      <p:ext uri="{BB962C8B-B14F-4D97-AF65-F5344CB8AC3E}">
        <p14:creationId xmlns:p14="http://schemas.microsoft.com/office/powerpoint/2010/main" val="2667128105"/>
      </p:ext>
    </p:extLst>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Shape 79"/>
          <p:cNvSpPr txBox="1">
            <a:spLocks noGrp="1"/>
          </p:cNvSpPr>
          <p:nvPr>
            <p:ph type="title"/>
          </p:nvPr>
        </p:nvSpPr>
        <p:spPr>
          <a:xfrm>
            <a:off x="252683" y="662525"/>
            <a:ext cx="8520600" cy="5727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sz="3200" dirty="0"/>
              <a:t>BlackRidge BlockChain Charity Network</a:t>
            </a:r>
            <a:endParaRPr dirty="0"/>
          </a:p>
        </p:txBody>
      </p:sp>
      <p:sp>
        <p:nvSpPr>
          <p:cNvPr id="80" name="Shape 80"/>
          <p:cNvSpPr txBox="1">
            <a:spLocks noGrp="1"/>
          </p:cNvSpPr>
          <p:nvPr>
            <p:ph type="body" idx="1"/>
          </p:nvPr>
        </p:nvSpPr>
        <p:spPr>
          <a:xfrm>
            <a:off x="64826" y="1086154"/>
            <a:ext cx="9079174" cy="1353300"/>
          </a:xfrm>
          <a:prstGeom prst="rect">
            <a:avLst/>
          </a:prstGeom>
        </p:spPr>
        <p:txBody>
          <a:bodyPr spcFirstLastPara="1" wrap="square" lIns="91425" tIns="91425" rIns="91425" bIns="91425" anchor="t" anchorCtr="0">
            <a:noAutofit/>
          </a:bodyPr>
          <a:lstStyle/>
          <a:p>
            <a:pPr marL="457200" lvl="0" indent="-317500" rtl="0">
              <a:lnSpc>
                <a:spcPct val="90000"/>
              </a:lnSpc>
              <a:spcBef>
                <a:spcPts val="1000"/>
              </a:spcBef>
              <a:spcAft>
                <a:spcPts val="0"/>
              </a:spcAft>
              <a:buClr>
                <a:schemeClr val="dk1"/>
              </a:buClr>
              <a:buSzPts val="1400"/>
              <a:buChar char="●"/>
            </a:pPr>
            <a:r>
              <a:rPr lang="en" sz="1400" dirty="0">
                <a:solidFill>
                  <a:schemeClr val="dk1"/>
                </a:solidFill>
              </a:rPr>
              <a:t>Uses Hyperledger Fabric and Composer to create a reliable, secure way for Foundations to give grants to </a:t>
            </a:r>
            <a:r>
              <a:rPr lang="en" sz="1400" dirty="0" smtClean="0">
                <a:solidFill>
                  <a:schemeClr val="dk1"/>
                </a:solidFill>
              </a:rPr>
              <a:t>Non-Profits (prevents $40 B / year loss to groups which can least afford it)</a:t>
            </a:r>
            <a:endParaRPr sz="1400" dirty="0">
              <a:solidFill>
                <a:schemeClr val="dk1"/>
              </a:solidFill>
            </a:endParaRPr>
          </a:p>
          <a:p>
            <a:pPr marL="457200" lvl="0" indent="-317500" rtl="0">
              <a:lnSpc>
                <a:spcPct val="90000"/>
              </a:lnSpc>
              <a:spcBef>
                <a:spcPts val="0"/>
              </a:spcBef>
              <a:spcAft>
                <a:spcPts val="0"/>
              </a:spcAft>
              <a:buClr>
                <a:schemeClr val="dk1"/>
              </a:buClr>
              <a:buSzPts val="1400"/>
              <a:buChar char="●"/>
            </a:pPr>
            <a:r>
              <a:rPr lang="en" sz="1400" dirty="0">
                <a:solidFill>
                  <a:schemeClr val="dk1"/>
                </a:solidFill>
              </a:rPr>
              <a:t>Every action creates a new block in the Blockchain that </a:t>
            </a:r>
            <a:r>
              <a:rPr lang="en" sz="1400" dirty="0" smtClean="0">
                <a:solidFill>
                  <a:schemeClr val="dk1"/>
                </a:solidFill>
              </a:rPr>
              <a:t>cannot be modified, as pictured </a:t>
            </a:r>
            <a:r>
              <a:rPr lang="en" sz="1400" dirty="0">
                <a:solidFill>
                  <a:schemeClr val="dk1"/>
                </a:solidFill>
              </a:rPr>
              <a:t>below</a:t>
            </a:r>
            <a:endParaRPr sz="1400" dirty="0">
              <a:solidFill>
                <a:schemeClr val="dk1"/>
              </a:solidFill>
            </a:endParaRPr>
          </a:p>
          <a:p>
            <a:pPr marL="457200" lvl="0" indent="-317500" rtl="0">
              <a:lnSpc>
                <a:spcPct val="90000"/>
              </a:lnSpc>
              <a:spcBef>
                <a:spcPts val="0"/>
              </a:spcBef>
              <a:spcAft>
                <a:spcPts val="0"/>
              </a:spcAft>
              <a:buClr>
                <a:schemeClr val="dk1"/>
              </a:buClr>
              <a:buSzPts val="1400"/>
              <a:buChar char="●"/>
            </a:pPr>
            <a:r>
              <a:rPr lang="en" sz="1400" dirty="0">
                <a:solidFill>
                  <a:schemeClr val="dk1"/>
                </a:solidFill>
              </a:rPr>
              <a:t>Both the Trustee and the Non-Profit must verify work complete before the Foundation </a:t>
            </a:r>
            <a:r>
              <a:rPr lang="en" sz="1400" dirty="0" smtClean="0">
                <a:solidFill>
                  <a:schemeClr val="dk1"/>
                </a:solidFill>
              </a:rPr>
              <a:t>can pay the </a:t>
            </a:r>
            <a:r>
              <a:rPr lang="en" sz="1400" dirty="0">
                <a:solidFill>
                  <a:schemeClr val="dk1"/>
                </a:solidFill>
              </a:rPr>
              <a:t>grant</a:t>
            </a:r>
            <a:endParaRPr sz="1400" dirty="0">
              <a:solidFill>
                <a:schemeClr val="dk1"/>
              </a:solidFill>
            </a:endParaRPr>
          </a:p>
          <a:p>
            <a:pPr marL="0" lvl="0" indent="0">
              <a:spcBef>
                <a:spcPts val="0"/>
              </a:spcBef>
              <a:spcAft>
                <a:spcPts val="1600"/>
              </a:spcAft>
              <a:buNone/>
            </a:pPr>
            <a:endParaRPr sz="1400" dirty="0"/>
          </a:p>
        </p:txBody>
      </p:sp>
      <p:pic>
        <p:nvPicPr>
          <p:cNvPr id="81" name="Shape 81"/>
          <p:cNvPicPr preferRelativeResize="0"/>
          <p:nvPr/>
        </p:nvPicPr>
        <p:blipFill rotWithShape="1">
          <a:blip r:embed="rId3">
            <a:alphaModFix/>
          </a:blip>
          <a:srcRect l="17669" t="12570" r="18818" b="16209"/>
          <a:stretch/>
        </p:blipFill>
        <p:spPr>
          <a:xfrm>
            <a:off x="7272938" y="1956375"/>
            <a:ext cx="1644675" cy="1844225"/>
          </a:xfrm>
          <a:prstGeom prst="rect">
            <a:avLst/>
          </a:prstGeom>
          <a:noFill/>
          <a:ln>
            <a:noFill/>
          </a:ln>
        </p:spPr>
      </p:pic>
      <p:pic>
        <p:nvPicPr>
          <p:cNvPr id="82" name="Shape 82"/>
          <p:cNvPicPr preferRelativeResize="0"/>
          <p:nvPr/>
        </p:nvPicPr>
        <p:blipFill>
          <a:blip r:embed="rId4">
            <a:alphaModFix/>
          </a:blip>
          <a:stretch>
            <a:fillRect/>
          </a:stretch>
        </p:blipFill>
        <p:spPr>
          <a:xfrm>
            <a:off x="7252587" y="3949550"/>
            <a:ext cx="1685400" cy="619325"/>
          </a:xfrm>
          <a:prstGeom prst="rect">
            <a:avLst/>
          </a:prstGeom>
          <a:noFill/>
          <a:ln>
            <a:noFill/>
          </a:ln>
        </p:spPr>
      </p:pic>
      <p:pic>
        <p:nvPicPr>
          <p:cNvPr id="83" name="Shape 83"/>
          <p:cNvPicPr preferRelativeResize="0"/>
          <p:nvPr/>
        </p:nvPicPr>
        <p:blipFill>
          <a:blip r:embed="rId5">
            <a:alphaModFix/>
          </a:blip>
          <a:stretch>
            <a:fillRect/>
          </a:stretch>
        </p:blipFill>
        <p:spPr>
          <a:xfrm>
            <a:off x="6009925" y="2110863"/>
            <a:ext cx="3019775" cy="2747900"/>
          </a:xfrm>
          <a:prstGeom prst="rect">
            <a:avLst/>
          </a:prstGeom>
          <a:noFill/>
          <a:ln>
            <a:noFill/>
          </a:ln>
        </p:spPr>
      </p:pic>
      <p:pic>
        <p:nvPicPr>
          <p:cNvPr id="84" name="Shape 84"/>
          <p:cNvPicPr preferRelativeResize="0"/>
          <p:nvPr/>
        </p:nvPicPr>
        <p:blipFill>
          <a:blip r:embed="rId6">
            <a:alphaModFix/>
          </a:blip>
          <a:stretch>
            <a:fillRect/>
          </a:stretch>
        </p:blipFill>
        <p:spPr>
          <a:xfrm>
            <a:off x="114300" y="2265400"/>
            <a:ext cx="5947025" cy="2220150"/>
          </a:xfrm>
          <a:prstGeom prst="rect">
            <a:avLst/>
          </a:prstGeom>
          <a:noFill/>
          <a:ln>
            <a:noFill/>
          </a:ln>
        </p:spPr>
      </p:pic>
      <p:pic>
        <p:nvPicPr>
          <p:cNvPr id="8" name="Shape 114">
            <a:extLst>
              <a:ext uri="{FF2B5EF4-FFF2-40B4-BE49-F238E27FC236}">
                <a16:creationId xmlns:a16="http://schemas.microsoft.com/office/drawing/2014/main" id="{D84299BC-CB0F-49AA-B8B7-4A84EB864E08}"/>
              </a:ext>
            </a:extLst>
          </p:cNvPr>
          <p:cNvPicPr preferRelativeResize="0"/>
          <p:nvPr/>
        </p:nvPicPr>
        <p:blipFill>
          <a:blip r:embed="rId7">
            <a:alphaModFix/>
          </a:blip>
          <a:stretch>
            <a:fillRect/>
          </a:stretch>
        </p:blipFill>
        <p:spPr>
          <a:xfrm>
            <a:off x="6591694" y="2314563"/>
            <a:ext cx="392584" cy="169512"/>
          </a:xfrm>
          <a:prstGeom prst="rect">
            <a:avLst/>
          </a:prstGeom>
          <a:noFill/>
          <a:ln>
            <a:noFill/>
          </a:ln>
        </p:spPr>
      </p:pic>
      <p:pic>
        <p:nvPicPr>
          <p:cNvPr id="9" name="Shape 114">
            <a:extLst>
              <a:ext uri="{FF2B5EF4-FFF2-40B4-BE49-F238E27FC236}">
                <a16:creationId xmlns:a16="http://schemas.microsoft.com/office/drawing/2014/main" id="{5CBE1170-8E9F-461D-932D-14268A9CCB8A}"/>
              </a:ext>
            </a:extLst>
          </p:cNvPr>
          <p:cNvPicPr preferRelativeResize="0"/>
          <p:nvPr/>
        </p:nvPicPr>
        <p:blipFill>
          <a:blip r:embed="rId7">
            <a:alphaModFix/>
          </a:blip>
          <a:stretch>
            <a:fillRect/>
          </a:stretch>
        </p:blipFill>
        <p:spPr>
          <a:xfrm>
            <a:off x="7848760" y="2373651"/>
            <a:ext cx="392584" cy="169512"/>
          </a:xfrm>
          <a:prstGeom prst="rect">
            <a:avLst/>
          </a:prstGeom>
          <a:noFill/>
          <a:ln>
            <a:noFill/>
          </a:ln>
        </p:spPr>
      </p:pic>
      <p:pic>
        <p:nvPicPr>
          <p:cNvPr id="10" name="Shape 114">
            <a:extLst>
              <a:ext uri="{FF2B5EF4-FFF2-40B4-BE49-F238E27FC236}">
                <a16:creationId xmlns:a16="http://schemas.microsoft.com/office/drawing/2014/main" id="{6130E19A-E97B-4CE2-AE3A-F59740384363}"/>
              </a:ext>
            </a:extLst>
          </p:cNvPr>
          <p:cNvPicPr preferRelativeResize="0"/>
          <p:nvPr/>
        </p:nvPicPr>
        <p:blipFill>
          <a:blip r:embed="rId7">
            <a:alphaModFix/>
          </a:blip>
          <a:stretch>
            <a:fillRect/>
          </a:stretch>
        </p:blipFill>
        <p:spPr>
          <a:xfrm>
            <a:off x="7848760" y="3914027"/>
            <a:ext cx="392584" cy="169512"/>
          </a:xfrm>
          <a:prstGeom prst="rect">
            <a:avLst/>
          </a:prstGeom>
          <a:noFill/>
          <a:ln>
            <a:noFill/>
          </a:ln>
        </p:spPr>
      </p:pic>
      <p:pic>
        <p:nvPicPr>
          <p:cNvPr id="11" name="Shape 114">
            <a:extLst>
              <a:ext uri="{FF2B5EF4-FFF2-40B4-BE49-F238E27FC236}">
                <a16:creationId xmlns:a16="http://schemas.microsoft.com/office/drawing/2014/main" id="{CF3DFE59-1F1E-4A57-BED5-A0AADE422900}"/>
              </a:ext>
            </a:extLst>
          </p:cNvPr>
          <p:cNvPicPr preferRelativeResize="0"/>
          <p:nvPr/>
        </p:nvPicPr>
        <p:blipFill>
          <a:blip r:embed="rId7">
            <a:alphaModFix/>
          </a:blip>
          <a:stretch>
            <a:fillRect/>
          </a:stretch>
        </p:blipFill>
        <p:spPr>
          <a:xfrm>
            <a:off x="6583118" y="3048912"/>
            <a:ext cx="392584" cy="169512"/>
          </a:xfrm>
          <a:prstGeom prst="rect">
            <a:avLst/>
          </a:prstGeom>
          <a:noFill/>
          <a:ln>
            <a:noFill/>
          </a:ln>
        </p:spPr>
      </p:pic>
      <p:pic>
        <p:nvPicPr>
          <p:cNvPr id="12" name="Shape 114">
            <a:extLst>
              <a:ext uri="{FF2B5EF4-FFF2-40B4-BE49-F238E27FC236}">
                <a16:creationId xmlns:a16="http://schemas.microsoft.com/office/drawing/2014/main" id="{9CC17A93-D327-4AD3-9EBC-5F3AD9ED1402}"/>
              </a:ext>
            </a:extLst>
          </p:cNvPr>
          <p:cNvPicPr preferRelativeResize="0"/>
          <p:nvPr/>
        </p:nvPicPr>
        <p:blipFill>
          <a:blip r:embed="rId7">
            <a:alphaModFix/>
          </a:blip>
          <a:stretch>
            <a:fillRect/>
          </a:stretch>
        </p:blipFill>
        <p:spPr>
          <a:xfrm>
            <a:off x="6623939" y="3829271"/>
            <a:ext cx="392584" cy="169512"/>
          </a:xfrm>
          <a:prstGeom prst="rect">
            <a:avLst/>
          </a:prstGeom>
          <a:noFill/>
          <a:ln>
            <a:noFill/>
          </a:ln>
        </p:spPr>
      </p:pic>
      <p:pic>
        <p:nvPicPr>
          <p:cNvPr id="13" name="Shape 121">
            <a:extLst>
              <a:ext uri="{FF2B5EF4-FFF2-40B4-BE49-F238E27FC236}">
                <a16:creationId xmlns:a16="http://schemas.microsoft.com/office/drawing/2014/main" id="{B9F8834F-DDA4-4406-8CBA-2AF5F9896B52}"/>
              </a:ext>
            </a:extLst>
          </p:cNvPr>
          <p:cNvPicPr preferRelativeResize="0"/>
          <p:nvPr/>
        </p:nvPicPr>
        <p:blipFill>
          <a:blip r:embed="rId8">
            <a:alphaModFix/>
          </a:blip>
          <a:stretch>
            <a:fillRect/>
          </a:stretch>
        </p:blipFill>
        <p:spPr>
          <a:xfrm>
            <a:off x="0" y="4489850"/>
            <a:ext cx="2351688" cy="566580"/>
          </a:xfrm>
          <a:prstGeom prst="rect">
            <a:avLst/>
          </a:prstGeom>
          <a:noFill/>
          <a:ln>
            <a:noFill/>
          </a:ln>
        </p:spPr>
      </p:pic>
      <p:sp>
        <p:nvSpPr>
          <p:cNvPr id="2" name="TextBox 1"/>
          <p:cNvSpPr txBox="1"/>
          <p:nvPr/>
        </p:nvSpPr>
        <p:spPr>
          <a:xfrm>
            <a:off x="2305019" y="4394659"/>
            <a:ext cx="5759910" cy="646331"/>
          </a:xfrm>
          <a:prstGeom prst="rect">
            <a:avLst/>
          </a:prstGeom>
          <a:noFill/>
        </p:spPr>
        <p:txBody>
          <a:bodyPr wrap="none" rtlCol="0">
            <a:spAutoFit/>
          </a:bodyPr>
          <a:lstStyle/>
          <a:p>
            <a:r>
              <a:rPr lang="en-US" sz="1200" dirty="0"/>
              <a:t>C. DeCusatis, M. Zimmerman, and A. Sager, “Identity based network security </a:t>
            </a:r>
            <a:r>
              <a:rPr lang="en-US" sz="1200" dirty="0" smtClean="0"/>
              <a:t>for</a:t>
            </a:r>
          </a:p>
          <a:p>
            <a:r>
              <a:rPr lang="en-US" sz="1200" dirty="0" smtClean="0"/>
              <a:t> </a:t>
            </a:r>
            <a:r>
              <a:rPr lang="en-US" sz="1200" dirty="0"/>
              <a:t>commercial </a:t>
            </a:r>
            <a:r>
              <a:rPr lang="en-US" sz="1200" dirty="0" err="1"/>
              <a:t>Blockchain</a:t>
            </a:r>
            <a:r>
              <a:rPr lang="en-US" sz="1200" dirty="0"/>
              <a:t> services“, Proc. 8</a:t>
            </a:r>
            <a:r>
              <a:rPr lang="en-US" sz="1200" baseline="30000" dirty="0"/>
              <a:t>th</a:t>
            </a:r>
            <a:r>
              <a:rPr lang="en-US" sz="1200" dirty="0"/>
              <a:t> annual IEEE Computing </a:t>
            </a:r>
            <a:r>
              <a:rPr lang="en-US" sz="1200" dirty="0" smtClean="0"/>
              <a:t>and </a:t>
            </a:r>
          </a:p>
          <a:p>
            <a:r>
              <a:rPr lang="en-US" sz="1200" dirty="0" smtClean="0"/>
              <a:t>Communications </a:t>
            </a:r>
            <a:r>
              <a:rPr lang="en-US" sz="1200" dirty="0"/>
              <a:t>Workshop and Conference, Las Vegas, NV (January 8-10, 2018)</a:t>
            </a:r>
          </a:p>
        </p:txBody>
      </p:sp>
    </p:spTree>
    <p:extLst>
      <p:ext uri="{BB962C8B-B14F-4D97-AF65-F5344CB8AC3E}">
        <p14:creationId xmlns:p14="http://schemas.microsoft.com/office/powerpoint/2010/main" val="174476662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Rounded Rectangle 78"/>
          <p:cNvSpPr/>
          <p:nvPr/>
        </p:nvSpPr>
        <p:spPr>
          <a:xfrm>
            <a:off x="3725593" y="1453225"/>
            <a:ext cx="3014222" cy="1222524"/>
          </a:xfrm>
          <a:prstGeom prst="round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path path="circle">
              <a:fillToRect l="50000" t="50000" r="50000" b="5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78" name="Rounded Rectangle 77"/>
          <p:cNvSpPr/>
          <p:nvPr/>
        </p:nvSpPr>
        <p:spPr>
          <a:xfrm>
            <a:off x="6458459" y="3717585"/>
            <a:ext cx="1777156" cy="1153879"/>
          </a:xfrm>
          <a:prstGeom prst="round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path path="circle">
              <a:fillToRect l="50000" t="50000" r="50000" b="5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3" name="Ellipse 96"/>
          <p:cNvSpPr/>
          <p:nvPr/>
        </p:nvSpPr>
        <p:spPr bwMode="auto">
          <a:xfrm>
            <a:off x="3615050" y="3124183"/>
            <a:ext cx="1660609" cy="1563812"/>
          </a:xfrm>
          <a:prstGeom prst="ellipse">
            <a:avLst/>
          </a:prstGeom>
          <a:noFill/>
          <a:ln w="50800" cap="flat" cmpd="sng" algn="ctr">
            <a:gradFill>
              <a:gsLst>
                <a:gs pos="0">
                  <a:srgbClr val="A603AB"/>
                </a:gs>
                <a:gs pos="21001">
                  <a:srgbClr val="0819FB"/>
                </a:gs>
                <a:gs pos="35001">
                  <a:srgbClr val="1A8D48"/>
                </a:gs>
                <a:gs pos="52000">
                  <a:srgbClr val="FFFF00"/>
                </a:gs>
                <a:gs pos="73000">
                  <a:srgbClr val="EE3F17"/>
                </a:gs>
                <a:gs pos="88000">
                  <a:srgbClr val="E81766"/>
                </a:gs>
                <a:gs pos="100000">
                  <a:srgbClr val="A603AB"/>
                </a:gs>
              </a:gsLst>
              <a:lin ang="0" scaled="0"/>
            </a:gradFill>
            <a:prstDash val="solid"/>
            <a:round/>
            <a:headEnd type="none" w="med" len="med"/>
            <a:tailEnd type="none" w="med" len="med"/>
          </a:ln>
          <a:effectLst/>
        </p:spPr>
        <p:txBody>
          <a:bodyPr wrap="none" lIns="37969" tIns="19744" rIns="37969" bIns="19744" anchor="ctr"/>
          <a:lstStyle/>
          <a:p>
            <a:pPr marL="0" marR="0" lvl="0" indent="0" algn="l" defTabSz="685800" rtl="0" eaLnBrk="0" fontAlgn="base" latinLnBrk="0" hangingPunct="0">
              <a:lnSpc>
                <a:spcPct val="100000"/>
              </a:lnSpc>
              <a:spcBef>
                <a:spcPct val="20000"/>
              </a:spcBef>
              <a:spcAft>
                <a:spcPct val="0"/>
              </a:spcAft>
              <a:buClr>
                <a:srgbClr val="182677"/>
              </a:buClr>
              <a:buSzTx/>
              <a:buFontTx/>
              <a:buNone/>
              <a:tabLst/>
              <a:defRPr/>
            </a:pPr>
            <a:endParaRPr kumimoji="0" lang="de-DE" sz="76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charset="0"/>
            </a:endParaRPr>
          </a:p>
        </p:txBody>
      </p:sp>
      <p:sp>
        <p:nvSpPr>
          <p:cNvPr id="8" name="TextBox 7"/>
          <p:cNvSpPr txBox="1"/>
          <p:nvPr/>
        </p:nvSpPr>
        <p:spPr>
          <a:xfrm>
            <a:off x="4524577" y="4659719"/>
            <a:ext cx="806632" cy="213585"/>
          </a:xfrm>
          <a:prstGeom prst="rect">
            <a:avLst/>
          </a:prstGeom>
          <a:noFill/>
        </p:spPr>
        <p:txBody>
          <a:bodyPr wrap="none">
            <a:spAutoFit/>
          </a:bodyPr>
          <a:lstStyle/>
          <a:p>
            <a:pPr marL="0" marR="0" lvl="0" indent="0" algn="ctr" defTabSz="685800" rtl="0" eaLnBrk="0" fontAlgn="base" latinLnBrk="0" hangingPunct="0">
              <a:lnSpc>
                <a:spcPct val="100000"/>
              </a:lnSpc>
              <a:spcBef>
                <a:spcPct val="0"/>
              </a:spcBef>
              <a:spcAft>
                <a:spcPct val="0"/>
              </a:spcAft>
              <a:buClr>
                <a:srgbClr val="182677"/>
              </a:buClr>
              <a:buSzTx/>
              <a:buFontTx/>
              <a:buNone/>
              <a:tabLst/>
              <a:defRPr/>
            </a:pPr>
            <a:r>
              <a:rPr kumimoji="0" lang="en-US" sz="788" b="0" i="0" u="none" strike="noStrike" kern="1200" cap="none" spc="0" normalizeH="0" baseline="0" noProof="0" dirty="0">
                <a:ln>
                  <a:noFill/>
                </a:ln>
                <a:solidFill>
                  <a:prstClr val="black"/>
                </a:solidFill>
                <a:effectLst/>
                <a:uLnTx/>
                <a:uFillTx/>
                <a:latin typeface="Arial" panose="020B0604020202020204" pitchFamily="34" charset="0"/>
                <a:ea typeface="ＭＳ Ｐゴシック" charset="0"/>
              </a:rPr>
              <a:t>WDM Node A</a:t>
            </a:r>
          </a:p>
        </p:txBody>
      </p:sp>
      <p:sp>
        <p:nvSpPr>
          <p:cNvPr id="10" name="TextBox 9"/>
          <p:cNvSpPr txBox="1"/>
          <p:nvPr/>
        </p:nvSpPr>
        <p:spPr>
          <a:xfrm>
            <a:off x="3153016" y="3589621"/>
            <a:ext cx="813043" cy="213585"/>
          </a:xfrm>
          <a:prstGeom prst="rect">
            <a:avLst/>
          </a:prstGeom>
          <a:noFill/>
        </p:spPr>
        <p:txBody>
          <a:bodyPr wrap="none">
            <a:spAutoFit/>
          </a:bodyPr>
          <a:lstStyle/>
          <a:p>
            <a:pPr marL="0" marR="0" lvl="0" indent="0" algn="ctr" defTabSz="685800" rtl="0" eaLnBrk="0" fontAlgn="base" latinLnBrk="0" hangingPunct="0">
              <a:lnSpc>
                <a:spcPct val="100000"/>
              </a:lnSpc>
              <a:spcBef>
                <a:spcPct val="0"/>
              </a:spcBef>
              <a:spcAft>
                <a:spcPct val="0"/>
              </a:spcAft>
              <a:buClr>
                <a:srgbClr val="182677"/>
              </a:buClr>
              <a:buSzTx/>
              <a:buFontTx/>
              <a:buNone/>
              <a:tabLst/>
              <a:defRPr/>
            </a:pPr>
            <a:r>
              <a:rPr kumimoji="0" lang="en-US" sz="788" b="0" i="0" u="none" strike="noStrike" kern="1200" cap="none" spc="0" normalizeH="0" baseline="0" noProof="0" dirty="0">
                <a:ln>
                  <a:noFill/>
                </a:ln>
                <a:solidFill>
                  <a:prstClr val="black"/>
                </a:solidFill>
                <a:effectLst/>
                <a:uLnTx/>
                <a:uFillTx/>
                <a:latin typeface="Arial" panose="020B0604020202020204" pitchFamily="34" charset="0"/>
                <a:ea typeface="ＭＳ Ｐゴシック" charset="0"/>
              </a:rPr>
              <a:t>WDM Node C</a:t>
            </a:r>
          </a:p>
        </p:txBody>
      </p:sp>
      <p:sp>
        <p:nvSpPr>
          <p:cNvPr id="11" name="TextBox 10"/>
          <p:cNvSpPr txBox="1"/>
          <p:nvPr/>
        </p:nvSpPr>
        <p:spPr>
          <a:xfrm>
            <a:off x="4770546" y="3650457"/>
            <a:ext cx="806632" cy="213585"/>
          </a:xfrm>
          <a:prstGeom prst="rect">
            <a:avLst/>
          </a:prstGeom>
          <a:noFill/>
        </p:spPr>
        <p:txBody>
          <a:bodyPr wrap="none">
            <a:spAutoFit/>
          </a:bodyPr>
          <a:lstStyle/>
          <a:p>
            <a:pPr marL="0" marR="0" lvl="0" indent="0" algn="ctr" defTabSz="685800" rtl="0" eaLnBrk="0" fontAlgn="base" latinLnBrk="0" hangingPunct="0">
              <a:lnSpc>
                <a:spcPct val="100000"/>
              </a:lnSpc>
              <a:spcBef>
                <a:spcPct val="0"/>
              </a:spcBef>
              <a:spcAft>
                <a:spcPct val="0"/>
              </a:spcAft>
              <a:buClr>
                <a:srgbClr val="182677"/>
              </a:buClr>
              <a:buSzTx/>
              <a:buFontTx/>
              <a:buNone/>
              <a:tabLst/>
              <a:defRPr/>
            </a:pPr>
            <a:r>
              <a:rPr kumimoji="0" lang="en-US" sz="788" b="0" i="0" u="none" strike="noStrike" kern="1200" cap="none" spc="0" normalizeH="0" baseline="0" noProof="0" dirty="0">
                <a:ln>
                  <a:noFill/>
                </a:ln>
                <a:solidFill>
                  <a:prstClr val="black"/>
                </a:solidFill>
                <a:effectLst/>
                <a:uLnTx/>
                <a:uFillTx/>
                <a:latin typeface="Arial" panose="020B0604020202020204" pitchFamily="34" charset="0"/>
                <a:ea typeface="ＭＳ Ｐゴシック" charset="0"/>
              </a:rPr>
              <a:t>WDM Node B</a:t>
            </a:r>
          </a:p>
        </p:txBody>
      </p:sp>
      <p:pic>
        <p:nvPicPr>
          <p:cNvPr id="39948"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48159" y="4499969"/>
            <a:ext cx="277416" cy="3250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9" name="Straight Connector 8"/>
          <p:cNvCxnSpPr>
            <a:endCxn id="39982" idx="0"/>
          </p:cNvCxnSpPr>
          <p:nvPr/>
        </p:nvCxnSpPr>
        <p:spPr>
          <a:xfrm flipV="1">
            <a:off x="3038476" y="3187304"/>
            <a:ext cx="632222" cy="36909"/>
          </a:xfrm>
          <a:prstGeom prst="line">
            <a:avLst/>
          </a:prstGeom>
          <a:ln w="12700">
            <a:solidFill>
              <a:srgbClr val="1A59D4"/>
            </a:solidFill>
            <a:round/>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flipV="1">
            <a:off x="3038476" y="3256360"/>
            <a:ext cx="517922" cy="28575"/>
          </a:xfrm>
          <a:prstGeom prst="line">
            <a:avLst/>
          </a:prstGeom>
          <a:ln w="12700">
            <a:solidFill>
              <a:srgbClr val="1A59D4"/>
            </a:solidFill>
            <a:round/>
          </a:ln>
        </p:spPr>
        <p:style>
          <a:lnRef idx="1">
            <a:schemeClr val="accent1"/>
          </a:lnRef>
          <a:fillRef idx="0">
            <a:schemeClr val="accent1"/>
          </a:fillRef>
          <a:effectRef idx="0">
            <a:schemeClr val="accent1"/>
          </a:effectRef>
          <a:fontRef idx="minor">
            <a:schemeClr val="tx1"/>
          </a:fontRef>
        </p:style>
      </p:cxnSp>
      <p:pic>
        <p:nvPicPr>
          <p:cNvPr id="39953" name="Picture 11"/>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87204" y="3146822"/>
            <a:ext cx="695325" cy="2178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74" name="Straight Connector 73"/>
          <p:cNvCxnSpPr/>
          <p:nvPr/>
        </p:nvCxnSpPr>
        <p:spPr>
          <a:xfrm flipV="1">
            <a:off x="2200328" y="3284935"/>
            <a:ext cx="230929" cy="67270"/>
          </a:xfrm>
          <a:prstGeom prst="line">
            <a:avLst/>
          </a:prstGeom>
          <a:ln w="12700">
            <a:solidFill>
              <a:srgbClr val="1A59D4"/>
            </a:solidFill>
            <a:round/>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flipV="1">
            <a:off x="3459957" y="3225404"/>
            <a:ext cx="116681" cy="1190"/>
          </a:xfrm>
          <a:prstGeom prst="line">
            <a:avLst/>
          </a:prstGeom>
          <a:ln w="12700">
            <a:solidFill>
              <a:srgbClr val="FFC000"/>
            </a:solidFill>
            <a:round/>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flipV="1">
            <a:off x="3459957" y="3286125"/>
            <a:ext cx="116681" cy="1191"/>
          </a:xfrm>
          <a:prstGeom prst="line">
            <a:avLst/>
          </a:prstGeom>
          <a:ln w="12700">
            <a:solidFill>
              <a:srgbClr val="FFC000"/>
            </a:solidFill>
            <a:round/>
          </a:ln>
        </p:spPr>
        <p:style>
          <a:lnRef idx="1">
            <a:schemeClr val="accent1"/>
          </a:lnRef>
          <a:fillRef idx="0">
            <a:schemeClr val="accent1"/>
          </a:fillRef>
          <a:effectRef idx="0">
            <a:schemeClr val="accent1"/>
          </a:effectRef>
          <a:fontRef idx="minor">
            <a:schemeClr val="tx1"/>
          </a:fontRef>
        </p:style>
      </p:cxnSp>
      <p:cxnSp>
        <p:nvCxnSpPr>
          <p:cNvPr id="144" name="Straight Connector 143"/>
          <p:cNvCxnSpPr/>
          <p:nvPr/>
        </p:nvCxnSpPr>
        <p:spPr>
          <a:xfrm flipV="1">
            <a:off x="3461147" y="3417094"/>
            <a:ext cx="117872" cy="1191"/>
          </a:xfrm>
          <a:prstGeom prst="line">
            <a:avLst/>
          </a:prstGeom>
          <a:ln w="12700">
            <a:solidFill>
              <a:srgbClr val="FFC000"/>
            </a:solidFill>
            <a:round/>
          </a:ln>
        </p:spPr>
        <p:style>
          <a:lnRef idx="1">
            <a:schemeClr val="accent1"/>
          </a:lnRef>
          <a:fillRef idx="0">
            <a:schemeClr val="accent1"/>
          </a:fillRef>
          <a:effectRef idx="0">
            <a:schemeClr val="accent1"/>
          </a:effectRef>
          <a:fontRef idx="minor">
            <a:schemeClr val="tx1"/>
          </a:fontRef>
        </p:style>
      </p:cxnSp>
      <p:cxnSp>
        <p:nvCxnSpPr>
          <p:cNvPr id="145" name="Straight Connector 144"/>
          <p:cNvCxnSpPr/>
          <p:nvPr/>
        </p:nvCxnSpPr>
        <p:spPr>
          <a:xfrm flipV="1">
            <a:off x="3461147" y="3479006"/>
            <a:ext cx="117872" cy="0"/>
          </a:xfrm>
          <a:prstGeom prst="line">
            <a:avLst/>
          </a:prstGeom>
          <a:ln w="12700">
            <a:solidFill>
              <a:srgbClr val="FFC000"/>
            </a:solidFill>
            <a:round/>
          </a:ln>
        </p:spPr>
        <p:style>
          <a:lnRef idx="1">
            <a:schemeClr val="accent1"/>
          </a:lnRef>
          <a:fillRef idx="0">
            <a:schemeClr val="accent1"/>
          </a:fillRef>
          <a:effectRef idx="0">
            <a:schemeClr val="accent1"/>
          </a:effectRef>
          <a:fontRef idx="minor">
            <a:schemeClr val="tx1"/>
          </a:fontRef>
        </p:style>
      </p:cxnSp>
      <p:pic>
        <p:nvPicPr>
          <p:cNvPr id="39982"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31394" y="3187304"/>
            <a:ext cx="278606" cy="323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6" name="Text Box 28"/>
          <p:cNvSpPr txBox="1">
            <a:spLocks noChangeArrowheads="1"/>
          </p:cNvSpPr>
          <p:nvPr/>
        </p:nvSpPr>
        <p:spPr bwMode="auto">
          <a:xfrm>
            <a:off x="2475310" y="3292078"/>
            <a:ext cx="521494" cy="127397"/>
          </a:xfrm>
          <a:prstGeom prst="rect">
            <a:avLst/>
          </a:prstGeom>
          <a:noFill/>
          <a:ln w="9525">
            <a:noFill/>
            <a:miter lim="800000"/>
            <a:headEnd/>
            <a:tailEnd/>
          </a:ln>
          <a:effectLst>
            <a:prstShdw prst="shdw17" dist="17961" dir="2700000">
              <a:srgbClr val="485297"/>
            </a:prstShdw>
          </a:effectLst>
        </p:spPr>
        <p:txBody>
          <a:bodyPr lIns="23918" tIns="11959" rIns="23918" bIns="11959"/>
          <a:lstStyle/>
          <a:p>
            <a:pPr marL="0" marR="0" lvl="0" indent="0" algn="ctr" defTabSz="685800" rtl="0" eaLnBrk="0" fontAlgn="base" latinLnBrk="0" hangingPunct="0">
              <a:lnSpc>
                <a:spcPct val="100000"/>
              </a:lnSpc>
              <a:spcBef>
                <a:spcPct val="0"/>
              </a:spcBef>
              <a:spcAft>
                <a:spcPct val="0"/>
              </a:spcAft>
              <a:buClrTx/>
              <a:buSzTx/>
              <a:buFontTx/>
              <a:buNone/>
              <a:tabLst/>
              <a:defRPr/>
            </a:pPr>
            <a:endParaRPr kumimoji="0" lang="en-US" altLang="ja-JP" sz="760" b="0" i="0" u="none" strike="noStrike" kern="1200" cap="none" spc="0" normalizeH="0" baseline="0" noProof="0" dirty="0">
              <a:ln>
                <a:noFill/>
              </a:ln>
              <a:solidFill>
                <a:prstClr val="black"/>
              </a:solidFill>
              <a:effectLst/>
              <a:uLnTx/>
              <a:uFillTx/>
              <a:latin typeface="Arial" panose="020B0604020202020204" pitchFamily="34" charset="0"/>
              <a:ea typeface="MS PGothic" pitchFamily="34" charset="-128"/>
            </a:endParaRPr>
          </a:p>
        </p:txBody>
      </p:sp>
      <p:cxnSp>
        <p:nvCxnSpPr>
          <p:cNvPr id="211" name="Straight Connector 210"/>
          <p:cNvCxnSpPr/>
          <p:nvPr/>
        </p:nvCxnSpPr>
        <p:spPr>
          <a:xfrm flipV="1">
            <a:off x="5260182" y="3414713"/>
            <a:ext cx="117872" cy="1191"/>
          </a:xfrm>
          <a:prstGeom prst="line">
            <a:avLst/>
          </a:prstGeom>
          <a:ln w="12700">
            <a:solidFill>
              <a:srgbClr val="FFC000"/>
            </a:solidFill>
            <a:round/>
          </a:ln>
        </p:spPr>
        <p:style>
          <a:lnRef idx="1">
            <a:schemeClr val="accent1"/>
          </a:lnRef>
          <a:fillRef idx="0">
            <a:schemeClr val="accent1"/>
          </a:fillRef>
          <a:effectRef idx="0">
            <a:schemeClr val="accent1"/>
          </a:effectRef>
          <a:fontRef idx="minor">
            <a:schemeClr val="tx1"/>
          </a:fontRef>
        </p:style>
      </p:cxnSp>
      <p:cxnSp>
        <p:nvCxnSpPr>
          <p:cNvPr id="212" name="Straight Connector 211"/>
          <p:cNvCxnSpPr/>
          <p:nvPr/>
        </p:nvCxnSpPr>
        <p:spPr>
          <a:xfrm flipV="1">
            <a:off x="5260182" y="3475435"/>
            <a:ext cx="117872" cy="1190"/>
          </a:xfrm>
          <a:prstGeom prst="line">
            <a:avLst/>
          </a:prstGeom>
          <a:ln w="12700">
            <a:solidFill>
              <a:srgbClr val="FFC000"/>
            </a:solidFill>
            <a:round/>
          </a:ln>
        </p:spPr>
        <p:style>
          <a:lnRef idx="1">
            <a:schemeClr val="accent1"/>
          </a:lnRef>
          <a:fillRef idx="0">
            <a:schemeClr val="accent1"/>
          </a:fillRef>
          <a:effectRef idx="0">
            <a:schemeClr val="accent1"/>
          </a:effectRef>
          <a:fontRef idx="minor">
            <a:schemeClr val="tx1"/>
          </a:fontRef>
        </p:style>
      </p:cxnSp>
      <p:cxnSp>
        <p:nvCxnSpPr>
          <p:cNvPr id="216" name="Straight Connector 215"/>
          <p:cNvCxnSpPr/>
          <p:nvPr/>
        </p:nvCxnSpPr>
        <p:spPr>
          <a:xfrm flipV="1">
            <a:off x="5283994" y="3473053"/>
            <a:ext cx="503635" cy="13097"/>
          </a:xfrm>
          <a:prstGeom prst="line">
            <a:avLst/>
          </a:prstGeom>
          <a:ln w="12700">
            <a:solidFill>
              <a:srgbClr val="1A59D4"/>
            </a:solidFill>
            <a:round/>
          </a:ln>
        </p:spPr>
        <p:style>
          <a:lnRef idx="1">
            <a:schemeClr val="accent1"/>
          </a:lnRef>
          <a:fillRef idx="0">
            <a:schemeClr val="accent1"/>
          </a:fillRef>
          <a:effectRef idx="0">
            <a:schemeClr val="accent1"/>
          </a:effectRef>
          <a:fontRef idx="minor">
            <a:schemeClr val="tx1"/>
          </a:fontRef>
        </p:style>
      </p:cxnSp>
      <p:pic>
        <p:nvPicPr>
          <p:cNvPr id="39990" name="Picture 11"/>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44766" y="3331369"/>
            <a:ext cx="695325" cy="2178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220" name="Straight Connector 219"/>
          <p:cNvCxnSpPr/>
          <p:nvPr/>
        </p:nvCxnSpPr>
        <p:spPr>
          <a:xfrm flipV="1">
            <a:off x="6393657" y="3473054"/>
            <a:ext cx="116681" cy="1190"/>
          </a:xfrm>
          <a:prstGeom prst="line">
            <a:avLst/>
          </a:prstGeom>
          <a:ln w="12700">
            <a:solidFill>
              <a:srgbClr val="1A59D4"/>
            </a:solidFill>
            <a:round/>
          </a:ln>
        </p:spPr>
        <p:style>
          <a:lnRef idx="1">
            <a:schemeClr val="accent1"/>
          </a:lnRef>
          <a:fillRef idx="0">
            <a:schemeClr val="accent1"/>
          </a:fillRef>
          <a:effectRef idx="0">
            <a:schemeClr val="accent1"/>
          </a:effectRef>
          <a:fontRef idx="minor">
            <a:schemeClr val="tx1"/>
          </a:fontRef>
        </p:style>
      </p:cxnSp>
      <p:cxnSp>
        <p:nvCxnSpPr>
          <p:cNvPr id="232" name="Straight Connector 231"/>
          <p:cNvCxnSpPr/>
          <p:nvPr/>
        </p:nvCxnSpPr>
        <p:spPr>
          <a:xfrm flipV="1">
            <a:off x="5258991" y="3227785"/>
            <a:ext cx="117872" cy="1190"/>
          </a:xfrm>
          <a:prstGeom prst="line">
            <a:avLst/>
          </a:prstGeom>
          <a:ln w="12700">
            <a:solidFill>
              <a:srgbClr val="FFC000"/>
            </a:solidFill>
            <a:round/>
          </a:ln>
        </p:spPr>
        <p:style>
          <a:lnRef idx="1">
            <a:schemeClr val="accent1"/>
          </a:lnRef>
          <a:fillRef idx="0">
            <a:schemeClr val="accent1"/>
          </a:fillRef>
          <a:effectRef idx="0">
            <a:schemeClr val="accent1"/>
          </a:effectRef>
          <a:fontRef idx="minor">
            <a:schemeClr val="tx1"/>
          </a:fontRef>
        </p:style>
      </p:cxnSp>
      <p:cxnSp>
        <p:nvCxnSpPr>
          <p:cNvPr id="233" name="Straight Connector 232"/>
          <p:cNvCxnSpPr/>
          <p:nvPr/>
        </p:nvCxnSpPr>
        <p:spPr>
          <a:xfrm flipV="1">
            <a:off x="5258991" y="3288506"/>
            <a:ext cx="117872" cy="1191"/>
          </a:xfrm>
          <a:prstGeom prst="line">
            <a:avLst/>
          </a:prstGeom>
          <a:ln w="12700">
            <a:solidFill>
              <a:srgbClr val="FFC000"/>
            </a:solidFill>
            <a:round/>
          </a:ln>
        </p:spPr>
        <p:style>
          <a:lnRef idx="1">
            <a:schemeClr val="accent1"/>
          </a:lnRef>
          <a:fillRef idx="0">
            <a:schemeClr val="accent1"/>
          </a:fillRef>
          <a:effectRef idx="0">
            <a:schemeClr val="accent1"/>
          </a:effectRef>
          <a:fontRef idx="minor">
            <a:schemeClr val="tx1"/>
          </a:fontRef>
        </p:style>
      </p:cxnSp>
      <p:pic>
        <p:nvPicPr>
          <p:cNvPr id="3999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18485" y="3189685"/>
            <a:ext cx="277415" cy="3250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250" name="Straight Connector 249"/>
          <p:cNvCxnSpPr/>
          <p:nvPr/>
        </p:nvCxnSpPr>
        <p:spPr>
          <a:xfrm>
            <a:off x="2363728" y="1890667"/>
            <a:ext cx="157651" cy="1233516"/>
          </a:xfrm>
          <a:prstGeom prst="line">
            <a:avLst/>
          </a:prstGeom>
          <a:ln w="12700">
            <a:solidFill>
              <a:srgbClr val="00B0F0"/>
            </a:solidFill>
            <a:prstDash val="dash"/>
            <a:round/>
            <a:tailEnd type="triangle"/>
          </a:ln>
        </p:spPr>
        <p:style>
          <a:lnRef idx="1">
            <a:schemeClr val="accent1"/>
          </a:lnRef>
          <a:fillRef idx="0">
            <a:schemeClr val="accent1"/>
          </a:fillRef>
          <a:effectRef idx="0">
            <a:schemeClr val="accent1"/>
          </a:effectRef>
          <a:fontRef idx="minor">
            <a:schemeClr val="tx1"/>
          </a:fontRef>
        </p:style>
      </p:cxnSp>
      <p:cxnSp>
        <p:nvCxnSpPr>
          <p:cNvPr id="256" name="Straight Connector 255"/>
          <p:cNvCxnSpPr/>
          <p:nvPr/>
        </p:nvCxnSpPr>
        <p:spPr>
          <a:xfrm flipV="1">
            <a:off x="5279232" y="3408760"/>
            <a:ext cx="503635" cy="11906"/>
          </a:xfrm>
          <a:prstGeom prst="line">
            <a:avLst/>
          </a:prstGeom>
          <a:ln w="12700">
            <a:solidFill>
              <a:srgbClr val="1A59D4"/>
            </a:solidFill>
            <a:round/>
          </a:ln>
        </p:spPr>
        <p:style>
          <a:lnRef idx="1">
            <a:schemeClr val="accent1"/>
          </a:lnRef>
          <a:fillRef idx="0">
            <a:schemeClr val="accent1"/>
          </a:fillRef>
          <a:effectRef idx="0">
            <a:schemeClr val="accent1"/>
          </a:effectRef>
          <a:fontRef idx="minor">
            <a:schemeClr val="tx1"/>
          </a:fontRef>
        </p:style>
      </p:cxnSp>
      <p:cxnSp>
        <p:nvCxnSpPr>
          <p:cNvPr id="295" name="Straight Connector 294"/>
          <p:cNvCxnSpPr>
            <a:endCxn id="143" idx="2"/>
          </p:cNvCxnSpPr>
          <p:nvPr/>
        </p:nvCxnSpPr>
        <p:spPr>
          <a:xfrm flipH="1" flipV="1">
            <a:off x="2792870" y="1839381"/>
            <a:ext cx="3048058" cy="1462758"/>
          </a:xfrm>
          <a:prstGeom prst="line">
            <a:avLst/>
          </a:prstGeom>
          <a:ln w="12700">
            <a:solidFill>
              <a:srgbClr val="00B0F0"/>
            </a:solidFill>
            <a:prstDash val="dash"/>
            <a:round/>
            <a:headEnd type="triangle"/>
            <a:tailEnd type="none"/>
          </a:ln>
        </p:spPr>
        <p:style>
          <a:lnRef idx="1">
            <a:schemeClr val="accent1"/>
          </a:lnRef>
          <a:fillRef idx="0">
            <a:schemeClr val="accent1"/>
          </a:fillRef>
          <a:effectRef idx="0">
            <a:schemeClr val="accent1"/>
          </a:effectRef>
          <a:fontRef idx="minor">
            <a:schemeClr val="tx1"/>
          </a:fontRef>
        </p:style>
      </p:cxnSp>
      <p:sp>
        <p:nvSpPr>
          <p:cNvPr id="2" name="Slide Number Placeholder 1"/>
          <p:cNvSpPr>
            <a:spLocks noGrp="1"/>
          </p:cNvSpPr>
          <p:nvPr>
            <p:ph type="sldNum" sz="quarter" idx="10"/>
          </p:nvPr>
        </p:nvSpPr>
        <p:spPr>
          <a:xfrm>
            <a:off x="7450282" y="4671465"/>
            <a:ext cx="269750" cy="274637"/>
          </a:xfrm>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3C87553A-B4BC-47D1-B597-D24F2C71D1EA}" type="slidenum">
              <a:rPr kumimoji="0" lang="en-US" sz="450" b="0" i="0" u="none" strike="noStrike" kern="1200" cap="none" spc="0" normalizeH="0" baseline="0" noProof="0">
                <a:ln>
                  <a:noFill/>
                </a:ln>
                <a:solidFill>
                  <a:srgbClr val="000000">
                    <a:alpha val="25000"/>
                  </a:srgbClr>
                </a:solidFill>
                <a:effectLst/>
                <a:uLnTx/>
                <a:uFillTx/>
                <a:latin typeface="Arial"/>
                <a:ea typeface="+mn-ea"/>
              </a:rPr>
              <a:pPr marL="0" marR="0" lvl="0" indent="0" algn="r" defTabSz="457200" rtl="0" eaLnBrk="1" fontAlgn="base" latinLnBrk="0" hangingPunct="1">
                <a:lnSpc>
                  <a:spcPct val="100000"/>
                </a:lnSpc>
                <a:spcBef>
                  <a:spcPct val="0"/>
                </a:spcBef>
                <a:spcAft>
                  <a:spcPct val="0"/>
                </a:spcAft>
                <a:buClrTx/>
                <a:buSzTx/>
                <a:buFontTx/>
                <a:buNone/>
                <a:tabLst/>
                <a:defRPr/>
              </a:pPr>
              <a:t>22</a:t>
            </a:fld>
            <a:endParaRPr kumimoji="0" lang="en-US" sz="450" b="0" i="0" u="none" strike="noStrike" kern="1200" cap="none" spc="0" normalizeH="0" baseline="0" noProof="0" dirty="0">
              <a:ln>
                <a:noFill/>
              </a:ln>
              <a:solidFill>
                <a:srgbClr val="000000">
                  <a:alpha val="25000"/>
                </a:srgbClr>
              </a:solidFill>
              <a:effectLst/>
              <a:uLnTx/>
              <a:uFillTx/>
              <a:latin typeface="Arial"/>
              <a:ea typeface="+mn-ea"/>
            </a:endParaRPr>
          </a:p>
        </p:txBody>
      </p:sp>
      <p:sp>
        <p:nvSpPr>
          <p:cNvPr id="151" name="Text Box 27"/>
          <p:cNvSpPr txBox="1">
            <a:spLocks noChangeArrowheads="1"/>
          </p:cNvSpPr>
          <p:nvPr/>
        </p:nvSpPr>
        <p:spPr bwMode="auto">
          <a:xfrm>
            <a:off x="156028" y="2762614"/>
            <a:ext cx="3127226" cy="2072784"/>
          </a:xfrm>
          <a:prstGeom prst="rect">
            <a:avLst/>
          </a:prstGeom>
          <a:noFill/>
          <a:ln w="28575">
            <a:solidFill>
              <a:srgbClr val="335FFA"/>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a:spcBef>
                <a:spcPct val="20000"/>
              </a:spcBef>
              <a:buFont typeface="Arial" panose="020B0604020202020204" pitchFamily="34" charset="0"/>
              <a:buChar char="•"/>
              <a:defRPr sz="3200">
                <a:solidFill>
                  <a:schemeClr val="tx1"/>
                </a:solidFill>
                <a:latin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marL="0" marR="0" lvl="0" indent="0" algn="ctr" defTabSz="685800" rtl="0" eaLnBrk="1" fontAlgn="base" latinLnBrk="0" hangingPunct="1">
              <a:lnSpc>
                <a:spcPct val="100000"/>
              </a:lnSpc>
              <a:spcBef>
                <a:spcPct val="50000"/>
              </a:spcBef>
              <a:spcAft>
                <a:spcPct val="0"/>
              </a:spcAft>
              <a:buClr>
                <a:srgbClr val="00CC00"/>
              </a:buClr>
              <a:buSzTx/>
              <a:buFont typeface="Arial" panose="020B0604020202020204" pitchFamily="34" charset="0"/>
              <a:buNone/>
              <a:tabLst/>
              <a:defRPr/>
            </a:pPr>
            <a:endParaRPr kumimoji="0" lang="en-US" altLang="en-US" sz="1050" b="1" i="0" u="none" strike="noStrike" kern="1200" cap="none" spc="0" normalizeH="0" baseline="0" noProof="0">
              <a:ln>
                <a:noFill/>
              </a:ln>
              <a:solidFill>
                <a:srgbClr val="000000"/>
              </a:solidFill>
              <a:effectLst/>
              <a:uLnTx/>
              <a:uFillTx/>
              <a:latin typeface="Verdana" panose="020B0604030504040204" pitchFamily="34" charset="0"/>
              <a:ea typeface="MS PGothic" panose="020B0600070205080204" pitchFamily="34" charset="-128"/>
            </a:endParaRPr>
          </a:p>
        </p:txBody>
      </p:sp>
      <p:sp>
        <p:nvSpPr>
          <p:cNvPr id="154" name="Text Box 27"/>
          <p:cNvSpPr txBox="1">
            <a:spLocks noChangeArrowheads="1"/>
          </p:cNvSpPr>
          <p:nvPr/>
        </p:nvSpPr>
        <p:spPr bwMode="auto">
          <a:xfrm>
            <a:off x="6423150" y="3270369"/>
            <a:ext cx="1914156" cy="1650206"/>
          </a:xfrm>
          <a:prstGeom prst="rect">
            <a:avLst/>
          </a:prstGeom>
          <a:noFill/>
          <a:ln w="28575">
            <a:solidFill>
              <a:srgbClr val="335FFA"/>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a:spcBef>
                <a:spcPct val="20000"/>
              </a:spcBef>
              <a:buFont typeface="Arial" panose="020B0604020202020204" pitchFamily="34" charset="0"/>
              <a:buChar char="•"/>
              <a:defRPr sz="3200">
                <a:solidFill>
                  <a:schemeClr val="tx1"/>
                </a:solidFill>
                <a:latin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marL="0" marR="0" lvl="0" indent="0" algn="ctr" defTabSz="685800" rtl="0" eaLnBrk="1" fontAlgn="base" latinLnBrk="0" hangingPunct="1">
              <a:lnSpc>
                <a:spcPct val="100000"/>
              </a:lnSpc>
              <a:spcBef>
                <a:spcPct val="50000"/>
              </a:spcBef>
              <a:spcAft>
                <a:spcPct val="0"/>
              </a:spcAft>
              <a:buClr>
                <a:srgbClr val="00CC00"/>
              </a:buClr>
              <a:buSzTx/>
              <a:buFont typeface="Arial" panose="020B0604020202020204" pitchFamily="34" charset="0"/>
              <a:buNone/>
              <a:tabLst/>
              <a:defRPr/>
            </a:pPr>
            <a:endParaRPr kumimoji="0" lang="en-US" altLang="en-US" sz="1050" b="1" i="0" u="none" strike="noStrike" kern="1200" cap="none" spc="0" normalizeH="0" baseline="0" noProof="0">
              <a:ln>
                <a:noFill/>
              </a:ln>
              <a:solidFill>
                <a:srgbClr val="000000"/>
              </a:solidFill>
              <a:effectLst/>
              <a:uLnTx/>
              <a:uFillTx/>
              <a:latin typeface="Verdana" panose="020B0604030504040204" pitchFamily="34" charset="0"/>
              <a:ea typeface="MS PGothic" panose="020B0600070205080204" pitchFamily="34" charset="-128"/>
            </a:endParaRPr>
          </a:p>
        </p:txBody>
      </p:sp>
      <p:sp>
        <p:nvSpPr>
          <p:cNvPr id="156" name="TextBox 155"/>
          <p:cNvSpPr txBox="1"/>
          <p:nvPr/>
        </p:nvSpPr>
        <p:spPr>
          <a:xfrm>
            <a:off x="1581347" y="3773180"/>
            <a:ext cx="1800493" cy="600164"/>
          </a:xfrm>
          <a:prstGeom prst="rect">
            <a:avLst/>
          </a:prstGeom>
          <a:noFill/>
        </p:spPr>
        <p:txBody>
          <a:bodyPr wrap="none">
            <a:spAutoFit/>
          </a:bodyPr>
          <a:lstStyle/>
          <a:p>
            <a:pPr marL="0" marR="0" lvl="0" indent="0" algn="ctr" defTabSz="685800" rtl="0" eaLnBrk="0" fontAlgn="base" latinLnBrk="0" hangingPunct="0">
              <a:lnSpc>
                <a:spcPct val="100000"/>
              </a:lnSpc>
              <a:spcBef>
                <a:spcPct val="0"/>
              </a:spcBef>
              <a:spcAft>
                <a:spcPct val="0"/>
              </a:spcAft>
              <a:buClr>
                <a:srgbClr val="182677"/>
              </a:buClr>
              <a:buSzTx/>
              <a:buFontTx/>
              <a:buNone/>
              <a:tabLst/>
              <a:defRPr/>
            </a:pPr>
            <a:r>
              <a:rPr kumimoji="0" lang="en-US" sz="1100" b="0" i="0" u="none" strike="noStrike" kern="1200" cap="none" spc="0" normalizeH="0" baseline="0" noProof="0" dirty="0" smtClean="0">
                <a:ln>
                  <a:noFill/>
                </a:ln>
                <a:solidFill>
                  <a:prstClr val="black"/>
                </a:solidFill>
                <a:effectLst/>
                <a:uLnTx/>
                <a:uFillTx/>
                <a:latin typeface="Arial" panose="020B0604020202020204" pitchFamily="34" charset="0"/>
                <a:ea typeface="ＭＳ Ｐゴシック" charset="0"/>
              </a:rPr>
              <a:t>Brocade/</a:t>
            </a:r>
            <a:r>
              <a:rPr kumimoji="0" lang="en-US" sz="1100" b="0" i="0" u="none" strike="noStrike" kern="1200" cap="none" spc="0" normalizeH="0" baseline="0" noProof="0" dirty="0" err="1" smtClean="0">
                <a:ln>
                  <a:noFill/>
                </a:ln>
                <a:solidFill>
                  <a:prstClr val="black"/>
                </a:solidFill>
                <a:effectLst/>
                <a:uLnTx/>
                <a:uFillTx/>
                <a:latin typeface="Arial" panose="020B0604020202020204" pitchFamily="34" charset="0"/>
                <a:ea typeface="ＭＳ Ｐゴシック" charset="0"/>
              </a:rPr>
              <a:t>Vyatta</a:t>
            </a:r>
            <a:r>
              <a:rPr kumimoji="0" lang="en-US" sz="1100" b="0" i="0" u="none" strike="noStrike" kern="1200" cap="none" spc="0" normalizeH="0" baseline="0" noProof="0" dirty="0">
                <a:ln>
                  <a:noFill/>
                </a:ln>
                <a:solidFill>
                  <a:prstClr val="black"/>
                </a:solidFill>
                <a:effectLst/>
                <a:uLnTx/>
                <a:uFillTx/>
                <a:latin typeface="Arial" panose="020B0604020202020204" pitchFamily="34" charset="0"/>
                <a:ea typeface="ＭＳ Ｐゴシック" charset="0"/>
              </a:rPr>
              <a:t> </a:t>
            </a:r>
            <a:r>
              <a:rPr kumimoji="0" lang="en-US" sz="1100" b="0" i="0" u="none" strike="noStrike" kern="1200" cap="none" spc="0" normalizeH="0" baseline="0" noProof="0" dirty="0" smtClean="0">
                <a:ln>
                  <a:noFill/>
                </a:ln>
                <a:solidFill>
                  <a:prstClr val="black"/>
                </a:solidFill>
                <a:effectLst/>
                <a:uLnTx/>
                <a:uFillTx/>
                <a:latin typeface="Arial" panose="020B0604020202020204" pitchFamily="34" charset="0"/>
                <a:ea typeface="ＭＳ Ｐゴシック" charset="0"/>
              </a:rPr>
              <a:t>5600</a:t>
            </a:r>
          </a:p>
          <a:p>
            <a:pPr marL="0" marR="0" lvl="0" indent="0" algn="ctr" defTabSz="685800" rtl="0" eaLnBrk="0" fontAlgn="base" latinLnBrk="0" hangingPunct="0">
              <a:lnSpc>
                <a:spcPct val="100000"/>
              </a:lnSpc>
              <a:spcBef>
                <a:spcPct val="0"/>
              </a:spcBef>
              <a:spcAft>
                <a:spcPct val="0"/>
              </a:spcAft>
              <a:buClr>
                <a:srgbClr val="182677"/>
              </a:buClr>
              <a:buSzTx/>
              <a:buFontTx/>
              <a:buNone/>
              <a:tabLst/>
              <a:defRPr/>
            </a:pPr>
            <a:r>
              <a:rPr kumimoji="0" lang="en-US" sz="1100" b="0" i="0" u="none" strike="noStrike" kern="1200" cap="none" spc="0" normalizeH="0" baseline="0" noProof="0" dirty="0" smtClean="0">
                <a:ln>
                  <a:noFill/>
                </a:ln>
                <a:solidFill>
                  <a:prstClr val="black"/>
                </a:solidFill>
                <a:effectLst/>
                <a:uLnTx/>
                <a:uFillTx/>
                <a:latin typeface="Arial" panose="020B0604020202020204" pitchFamily="34" charset="0"/>
                <a:ea typeface="ＭＳ Ｐゴシック" charset="0"/>
              </a:rPr>
              <a:t>RFW open source firewall</a:t>
            </a:r>
            <a:br>
              <a:rPr kumimoji="0" lang="en-US" sz="1100" b="0" i="0" u="none" strike="noStrike" kern="1200" cap="none" spc="0" normalizeH="0" baseline="0" noProof="0" dirty="0" smtClean="0">
                <a:ln>
                  <a:noFill/>
                </a:ln>
                <a:solidFill>
                  <a:prstClr val="black"/>
                </a:solidFill>
                <a:effectLst/>
                <a:uLnTx/>
                <a:uFillTx/>
                <a:latin typeface="Arial" panose="020B0604020202020204" pitchFamily="34" charset="0"/>
                <a:ea typeface="ＭＳ Ｐゴシック" charset="0"/>
              </a:rPr>
            </a:br>
            <a:r>
              <a:rPr kumimoji="0" lang="en-US" sz="1100" b="0" i="0" u="none" strike="noStrike" kern="1200" cap="none" spc="0" normalizeH="0" baseline="0" noProof="0" dirty="0" smtClean="0">
                <a:ln>
                  <a:noFill/>
                </a:ln>
                <a:solidFill>
                  <a:prstClr val="black"/>
                </a:solidFill>
                <a:effectLst/>
                <a:uLnTx/>
                <a:uFillTx/>
                <a:latin typeface="Arial" panose="020B0604020202020204" pitchFamily="34" charset="0"/>
                <a:ea typeface="ＭＳ Ｐゴシック" charset="0"/>
              </a:rPr>
              <a:t>Cisco routers</a:t>
            </a:r>
          </a:p>
        </p:txBody>
      </p:sp>
      <p:sp>
        <p:nvSpPr>
          <p:cNvPr id="157" name="TextBox 156"/>
          <p:cNvSpPr txBox="1"/>
          <p:nvPr/>
        </p:nvSpPr>
        <p:spPr>
          <a:xfrm>
            <a:off x="3743334" y="3889499"/>
            <a:ext cx="1351652" cy="600164"/>
          </a:xfrm>
          <a:prstGeom prst="rect">
            <a:avLst/>
          </a:prstGeom>
          <a:noFill/>
        </p:spPr>
        <p:txBody>
          <a:bodyPr wrap="none">
            <a:spAutoFit/>
          </a:bodyPr>
          <a:lstStyle/>
          <a:p>
            <a:pPr marL="0" marR="0" lvl="0" indent="0" algn="ctr" defTabSz="685800" rtl="0" eaLnBrk="0" fontAlgn="base" latinLnBrk="0" hangingPunct="0">
              <a:lnSpc>
                <a:spcPct val="100000"/>
              </a:lnSpc>
              <a:spcBef>
                <a:spcPct val="0"/>
              </a:spcBef>
              <a:spcAft>
                <a:spcPct val="0"/>
              </a:spcAft>
              <a:buClr>
                <a:srgbClr val="182677"/>
              </a:buClr>
              <a:buSzTx/>
              <a:buFontTx/>
              <a:buNone/>
              <a:tabLst/>
              <a:defRPr/>
            </a:pPr>
            <a:r>
              <a:rPr kumimoji="0" lang="en-US" sz="1100" b="0" i="0" u="none" strike="noStrike" kern="1200" cap="none" spc="0" normalizeH="0" baseline="0" noProof="0" dirty="0" smtClean="0">
                <a:ln>
                  <a:noFill/>
                </a:ln>
                <a:solidFill>
                  <a:prstClr val="black"/>
                </a:solidFill>
                <a:effectLst/>
                <a:uLnTx/>
                <a:uFillTx/>
                <a:latin typeface="Arial" panose="020B0604020202020204" pitchFamily="34" charset="0"/>
                <a:ea typeface="ＭＳ Ｐゴシック" charset="0"/>
              </a:rPr>
              <a:t>Untrusted Network</a:t>
            </a:r>
          </a:p>
          <a:p>
            <a:pPr marL="0" marR="0" lvl="0" indent="0" algn="ctr" defTabSz="685800" rtl="0" eaLnBrk="0" fontAlgn="base" latinLnBrk="0" hangingPunct="0">
              <a:lnSpc>
                <a:spcPct val="100000"/>
              </a:lnSpc>
              <a:spcBef>
                <a:spcPct val="0"/>
              </a:spcBef>
              <a:spcAft>
                <a:spcPct val="0"/>
              </a:spcAft>
              <a:buClr>
                <a:srgbClr val="182677"/>
              </a:buClr>
              <a:buSzTx/>
              <a:buFontTx/>
              <a:buNone/>
              <a:tabLst/>
              <a:defRPr/>
            </a:pPr>
            <a:r>
              <a:rPr kumimoji="0" lang="en-US" sz="1100" b="0" i="0" u="none" strike="noStrike" kern="1200" cap="none" spc="0" normalizeH="0" baseline="0" noProof="0" dirty="0" smtClean="0">
                <a:ln>
                  <a:noFill/>
                </a:ln>
                <a:solidFill>
                  <a:prstClr val="black"/>
                </a:solidFill>
                <a:effectLst/>
                <a:uLnTx/>
                <a:uFillTx/>
                <a:latin typeface="Arial" panose="020B0604020202020204" pitchFamily="34" charset="0"/>
                <a:ea typeface="ＭＳ Ｐゴシック" charset="0"/>
              </a:rPr>
              <a:t>With </a:t>
            </a:r>
            <a:r>
              <a:rPr kumimoji="0" lang="en-US" sz="1100" b="0" i="0" u="none" strike="noStrike" kern="1200" cap="none" spc="0" normalizeH="0" baseline="0" noProof="0" dirty="0" err="1" smtClean="0">
                <a:ln>
                  <a:noFill/>
                </a:ln>
                <a:solidFill>
                  <a:prstClr val="black"/>
                </a:solidFill>
                <a:effectLst/>
                <a:uLnTx/>
                <a:uFillTx/>
                <a:latin typeface="Arial" panose="020B0604020202020204" pitchFamily="34" charset="0"/>
                <a:ea typeface="ＭＳ Ｐゴシック" charset="0"/>
              </a:rPr>
              <a:t>Ciena</a:t>
            </a:r>
            <a:r>
              <a:rPr kumimoji="0" lang="en-US" sz="1100" b="0" i="0" u="none" strike="noStrike" kern="1200" cap="none" spc="0" normalizeH="0" baseline="0" noProof="0" dirty="0" smtClean="0">
                <a:ln>
                  <a:noFill/>
                </a:ln>
                <a:solidFill>
                  <a:prstClr val="black"/>
                </a:solidFill>
                <a:effectLst/>
                <a:uLnTx/>
                <a:uFillTx/>
                <a:latin typeface="Arial" panose="020B0604020202020204" pitchFamily="34" charset="0"/>
                <a:ea typeface="ＭＳ Ｐゴシック" charset="0"/>
              </a:rPr>
              <a:t> Metro </a:t>
            </a:r>
            <a:br>
              <a:rPr kumimoji="0" lang="en-US" sz="1100" b="0" i="0" u="none" strike="noStrike" kern="1200" cap="none" spc="0" normalizeH="0" baseline="0" noProof="0" dirty="0" smtClean="0">
                <a:ln>
                  <a:noFill/>
                </a:ln>
                <a:solidFill>
                  <a:prstClr val="black"/>
                </a:solidFill>
                <a:effectLst/>
                <a:uLnTx/>
                <a:uFillTx/>
                <a:latin typeface="Arial" panose="020B0604020202020204" pitchFamily="34" charset="0"/>
                <a:ea typeface="ＭＳ Ｐゴシック" charset="0"/>
              </a:rPr>
            </a:br>
            <a:r>
              <a:rPr kumimoji="0" lang="en-US" sz="1100" b="0" i="0" u="none" strike="noStrike" kern="1200" cap="none" spc="0" normalizeH="0" baseline="0" noProof="0" dirty="0" smtClean="0">
                <a:ln>
                  <a:noFill/>
                </a:ln>
                <a:solidFill>
                  <a:prstClr val="black"/>
                </a:solidFill>
                <a:effectLst/>
                <a:uLnTx/>
                <a:uFillTx/>
                <a:latin typeface="Arial" panose="020B0604020202020204" pitchFamily="34" charset="0"/>
                <a:ea typeface="ＭＳ Ｐゴシック" charset="0"/>
              </a:rPr>
              <a:t>Ethernet &amp; WDM</a:t>
            </a:r>
            <a:endParaRPr kumimoji="0" lang="en-US" sz="1100" b="0" i="0" u="none" strike="noStrike" kern="1200" cap="none" spc="0" normalizeH="0" baseline="0" noProof="0" dirty="0">
              <a:ln>
                <a:noFill/>
              </a:ln>
              <a:solidFill>
                <a:prstClr val="black"/>
              </a:solidFill>
              <a:effectLst/>
              <a:uLnTx/>
              <a:uFillTx/>
              <a:latin typeface="Arial" panose="020B0604020202020204" pitchFamily="34" charset="0"/>
              <a:ea typeface="ＭＳ Ｐゴシック" charset="0"/>
            </a:endParaRPr>
          </a:p>
        </p:txBody>
      </p:sp>
      <p:pic>
        <p:nvPicPr>
          <p:cNvPr id="162" name="Picture 161"/>
          <p:cNvPicPr>
            <a:picLocks noChangeAspect="1"/>
          </p:cNvPicPr>
          <p:nvPr/>
        </p:nvPicPr>
        <p:blipFill>
          <a:blip r:embed="rId5">
            <a:lum bright="-50000"/>
            <a:alphaModFix/>
          </a:blip>
          <a:srcRect/>
          <a:stretch>
            <a:fillRect/>
          </a:stretch>
        </p:blipFill>
        <p:spPr>
          <a:xfrm>
            <a:off x="7383935" y="956776"/>
            <a:ext cx="1055535" cy="537725"/>
          </a:xfrm>
          <a:prstGeom prst="rect">
            <a:avLst/>
          </a:prstGeom>
          <a:noFill/>
          <a:ln cap="flat">
            <a:noFill/>
          </a:ln>
        </p:spPr>
      </p:pic>
      <p:sp>
        <p:nvSpPr>
          <p:cNvPr id="163" name="TextBox 162"/>
          <p:cNvSpPr txBox="1"/>
          <p:nvPr/>
        </p:nvSpPr>
        <p:spPr>
          <a:xfrm>
            <a:off x="6948937" y="1554095"/>
            <a:ext cx="1925527" cy="430887"/>
          </a:xfrm>
          <a:prstGeom prst="rect">
            <a:avLst/>
          </a:prstGeom>
          <a:noFill/>
        </p:spPr>
        <p:txBody>
          <a:bodyPr wrap="none">
            <a:spAutoFit/>
          </a:bodyPr>
          <a:lstStyle/>
          <a:p>
            <a:pPr marL="0" marR="0" lvl="0" indent="0" algn="ctr" defTabSz="685800" rtl="0" eaLnBrk="0" fontAlgn="base" latinLnBrk="0" hangingPunct="0">
              <a:lnSpc>
                <a:spcPct val="100000"/>
              </a:lnSpc>
              <a:spcBef>
                <a:spcPct val="0"/>
              </a:spcBef>
              <a:spcAft>
                <a:spcPct val="0"/>
              </a:spcAft>
              <a:buClr>
                <a:srgbClr val="182677"/>
              </a:buClr>
              <a:buSzTx/>
              <a:buFontTx/>
              <a:buNone/>
              <a:tabLst/>
              <a:defRPr/>
            </a:pPr>
            <a:r>
              <a:rPr kumimoji="0" lang="en-US" sz="1100" b="0" i="0" u="none" strike="noStrike" kern="1200" cap="none" spc="0" normalizeH="0" baseline="0" noProof="0" dirty="0" smtClean="0">
                <a:ln>
                  <a:noFill/>
                </a:ln>
                <a:solidFill>
                  <a:prstClr val="black"/>
                </a:solidFill>
                <a:effectLst/>
                <a:uLnTx/>
                <a:uFillTx/>
                <a:latin typeface="Arial" panose="020B0604020202020204" pitchFamily="34" charset="0"/>
                <a:ea typeface="ＭＳ Ｐゴシック" charset="0"/>
              </a:rPr>
              <a:t>Marist </a:t>
            </a:r>
            <a:r>
              <a:rPr kumimoji="0" lang="en-US" sz="1100" b="0" i="0" u="none" strike="noStrike" kern="1200" cap="none" spc="0" normalizeH="0" baseline="0" noProof="0" dirty="0" err="1" smtClean="0">
                <a:ln>
                  <a:noFill/>
                </a:ln>
                <a:solidFill>
                  <a:prstClr val="black"/>
                </a:solidFill>
                <a:effectLst/>
                <a:uLnTx/>
                <a:uFillTx/>
                <a:latin typeface="Arial" panose="020B0604020202020204" pitchFamily="34" charset="0"/>
                <a:ea typeface="ＭＳ Ｐゴシック" charset="0"/>
              </a:rPr>
              <a:t>LongTail</a:t>
            </a:r>
            <a:r>
              <a:rPr kumimoji="0" lang="en-US" sz="1100" b="0" i="0" u="none" strike="noStrike" kern="1200" cap="none" spc="0" normalizeH="0" baseline="0" noProof="0" dirty="0" smtClean="0">
                <a:ln>
                  <a:noFill/>
                </a:ln>
                <a:solidFill>
                  <a:prstClr val="black"/>
                </a:solidFill>
                <a:effectLst/>
                <a:uLnTx/>
                <a:uFillTx/>
                <a:latin typeface="Arial" panose="020B0604020202020204" pitchFamily="34" charset="0"/>
                <a:ea typeface="ＭＳ Ｐゴシック" charset="0"/>
              </a:rPr>
              <a:t> &amp; </a:t>
            </a:r>
            <a:br>
              <a:rPr kumimoji="0" lang="en-US" sz="1100" b="0" i="0" u="none" strike="noStrike" kern="1200" cap="none" spc="0" normalizeH="0" baseline="0" noProof="0" dirty="0" smtClean="0">
                <a:ln>
                  <a:noFill/>
                </a:ln>
                <a:solidFill>
                  <a:prstClr val="black"/>
                </a:solidFill>
                <a:effectLst/>
                <a:uLnTx/>
                <a:uFillTx/>
                <a:latin typeface="Arial" panose="020B0604020202020204" pitchFamily="34" charset="0"/>
                <a:ea typeface="ＭＳ Ｐゴシック" charset="0"/>
              </a:rPr>
            </a:br>
            <a:r>
              <a:rPr kumimoji="0" lang="en-US" sz="1100" b="0" i="0" u="none" strike="noStrike" kern="1200" cap="none" spc="0" normalizeH="0" baseline="0" noProof="0" dirty="0" smtClean="0">
                <a:ln>
                  <a:noFill/>
                </a:ln>
                <a:solidFill>
                  <a:prstClr val="black"/>
                </a:solidFill>
                <a:effectLst/>
                <a:uLnTx/>
                <a:uFillTx/>
                <a:latin typeface="Arial" panose="020B0604020202020204" pitchFamily="34" charset="0"/>
                <a:ea typeface="ＭＳ Ｐゴシック" charset="0"/>
              </a:rPr>
              <a:t>Honeypots (SSH, SDN,API)</a:t>
            </a:r>
            <a:endParaRPr kumimoji="0" lang="en-US" sz="1100" b="0" i="0" u="none" strike="noStrike" kern="1200" cap="none" spc="0" normalizeH="0" baseline="0" noProof="0" dirty="0">
              <a:ln>
                <a:noFill/>
              </a:ln>
              <a:solidFill>
                <a:prstClr val="black"/>
              </a:solidFill>
              <a:effectLst/>
              <a:uLnTx/>
              <a:uFillTx/>
              <a:latin typeface="Arial" panose="020B0604020202020204" pitchFamily="34" charset="0"/>
              <a:ea typeface="ＭＳ Ｐゴシック" charset="0"/>
            </a:endParaRPr>
          </a:p>
        </p:txBody>
      </p:sp>
      <p:pic>
        <p:nvPicPr>
          <p:cNvPr id="168" name="Picture 16"/>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656809" y="2157038"/>
            <a:ext cx="823913" cy="271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9" name="TextBox 107"/>
          <p:cNvSpPr txBox="1">
            <a:spLocks noChangeArrowheads="1"/>
          </p:cNvSpPr>
          <p:nvPr/>
        </p:nvSpPr>
        <p:spPr bwMode="auto">
          <a:xfrm>
            <a:off x="4108881" y="1993526"/>
            <a:ext cx="1701903"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Geneva"/>
                <a:cs typeface="Geneva"/>
              </a:defRPr>
            </a:lvl1pPr>
            <a:lvl2pPr marL="742950" indent="-285750">
              <a:defRPr>
                <a:solidFill>
                  <a:schemeClr val="tx1"/>
                </a:solidFill>
                <a:latin typeface="Arial" panose="020B0604020202020204" pitchFamily="34" charset="0"/>
                <a:ea typeface="Geneva"/>
                <a:cs typeface="Geneva"/>
              </a:defRPr>
            </a:lvl2pPr>
            <a:lvl3pPr marL="1143000" indent="-228600">
              <a:defRPr>
                <a:solidFill>
                  <a:schemeClr val="tx1"/>
                </a:solidFill>
                <a:latin typeface="Arial" panose="020B0604020202020204" pitchFamily="34" charset="0"/>
                <a:ea typeface="Geneva"/>
                <a:cs typeface="Geneva"/>
              </a:defRPr>
            </a:lvl3pPr>
            <a:lvl4pPr marL="1600200" indent="-228600">
              <a:defRPr>
                <a:solidFill>
                  <a:schemeClr val="tx1"/>
                </a:solidFill>
                <a:latin typeface="Arial" panose="020B0604020202020204" pitchFamily="34" charset="0"/>
                <a:ea typeface="Geneva"/>
                <a:cs typeface="Geneva"/>
              </a:defRPr>
            </a:lvl4pPr>
            <a:lvl5pPr marL="2057400" indent="-228600">
              <a:defRPr>
                <a:solidFill>
                  <a:schemeClr val="tx1"/>
                </a:solidFill>
                <a:latin typeface="Arial" panose="020B0604020202020204" pitchFamily="34" charset="0"/>
                <a:ea typeface="Geneva"/>
                <a:cs typeface="Geneva"/>
              </a:defRPr>
            </a:lvl5pPr>
            <a:lvl6pPr marL="2514600" indent="-228600" eaLnBrk="0" fontAlgn="base" hangingPunct="0">
              <a:spcBef>
                <a:spcPct val="0"/>
              </a:spcBef>
              <a:spcAft>
                <a:spcPct val="0"/>
              </a:spcAft>
              <a:defRPr>
                <a:solidFill>
                  <a:schemeClr val="tx1"/>
                </a:solidFill>
                <a:latin typeface="Arial" panose="020B0604020202020204" pitchFamily="34" charset="0"/>
                <a:ea typeface="Geneva"/>
                <a:cs typeface="Geneva"/>
              </a:defRPr>
            </a:lvl6pPr>
            <a:lvl7pPr marL="2971800" indent="-228600" eaLnBrk="0" fontAlgn="base" hangingPunct="0">
              <a:spcBef>
                <a:spcPct val="0"/>
              </a:spcBef>
              <a:spcAft>
                <a:spcPct val="0"/>
              </a:spcAft>
              <a:defRPr>
                <a:solidFill>
                  <a:schemeClr val="tx1"/>
                </a:solidFill>
                <a:latin typeface="Arial" panose="020B0604020202020204" pitchFamily="34" charset="0"/>
                <a:ea typeface="Geneva"/>
                <a:cs typeface="Geneva"/>
              </a:defRPr>
            </a:lvl7pPr>
            <a:lvl8pPr marL="3429000" indent="-228600" eaLnBrk="0" fontAlgn="base" hangingPunct="0">
              <a:spcBef>
                <a:spcPct val="0"/>
              </a:spcBef>
              <a:spcAft>
                <a:spcPct val="0"/>
              </a:spcAft>
              <a:defRPr>
                <a:solidFill>
                  <a:schemeClr val="tx1"/>
                </a:solidFill>
                <a:latin typeface="Arial" panose="020B0604020202020204" pitchFamily="34" charset="0"/>
                <a:ea typeface="Geneva"/>
                <a:cs typeface="Geneva"/>
              </a:defRPr>
            </a:lvl8pPr>
            <a:lvl9pPr marL="3886200" indent="-228600" eaLnBrk="0" fontAlgn="base" hangingPunct="0">
              <a:spcBef>
                <a:spcPct val="0"/>
              </a:spcBef>
              <a:spcAft>
                <a:spcPct val="0"/>
              </a:spcAft>
              <a:defRPr>
                <a:solidFill>
                  <a:schemeClr val="tx1"/>
                </a:solidFill>
                <a:latin typeface="Arial" panose="020B0604020202020204" pitchFamily="34" charset="0"/>
                <a:ea typeface="Geneva"/>
                <a:cs typeface="Geneva"/>
              </a:defRPr>
            </a:lvl9pPr>
          </a:lstStyle>
          <a:p>
            <a:pPr marL="0" marR="0" lvl="0" indent="0" algn="ctr" defTabSz="685800" rtl="0" eaLnBrk="0" fontAlgn="base" latinLnBrk="0" hangingPunct="0">
              <a:lnSpc>
                <a:spcPct val="100000"/>
              </a:lnSpc>
              <a:spcBef>
                <a:spcPct val="0"/>
              </a:spcBef>
              <a:spcAft>
                <a:spcPct val="0"/>
              </a:spcAft>
              <a:buClr>
                <a:srgbClr val="002060"/>
              </a:buClr>
              <a:buSzTx/>
              <a:buFontTx/>
              <a:buNone/>
              <a:tabLst/>
              <a:defRPr/>
            </a:pPr>
            <a:r>
              <a:rPr kumimoji="0" lang="en-US" altLang="en-US" sz="900" b="0" i="0" u="none" strike="noStrike" kern="1200" cap="none" spc="0" normalizeH="0" baseline="0" noProof="0" dirty="0">
                <a:ln>
                  <a:noFill/>
                </a:ln>
                <a:solidFill>
                  <a:srgbClr val="121D59"/>
                </a:solidFill>
                <a:effectLst/>
                <a:uLnTx/>
                <a:uFillTx/>
                <a:latin typeface="Arial" panose="020B0604020202020204" pitchFamily="34" charset="0"/>
              </a:rPr>
              <a:t>SDN </a:t>
            </a:r>
            <a:r>
              <a:rPr kumimoji="0" lang="en-US" altLang="en-US" sz="900" b="0" i="0" u="none" strike="noStrike" kern="1200" cap="none" spc="0" normalizeH="0" baseline="0" noProof="0" dirty="0" smtClean="0">
                <a:ln>
                  <a:noFill/>
                </a:ln>
                <a:solidFill>
                  <a:srgbClr val="121D59"/>
                </a:solidFill>
                <a:effectLst/>
                <a:uLnTx/>
                <a:uFillTx/>
                <a:latin typeface="Arial" panose="020B0604020202020204" pitchFamily="34" charset="0"/>
              </a:rPr>
              <a:t>Controller Cloaked</a:t>
            </a:r>
            <a:endParaRPr kumimoji="0" lang="en-US" altLang="en-US" sz="900" b="0" i="0" u="none" strike="noStrike" kern="1200" cap="none" spc="0" normalizeH="0" baseline="0" noProof="0" dirty="0">
              <a:ln>
                <a:noFill/>
              </a:ln>
              <a:solidFill>
                <a:srgbClr val="121D59"/>
              </a:solidFill>
              <a:effectLst/>
              <a:uLnTx/>
              <a:uFillTx/>
              <a:latin typeface="Arial" panose="020B0604020202020204" pitchFamily="34" charset="0"/>
            </a:endParaRPr>
          </a:p>
        </p:txBody>
      </p:sp>
      <p:pic>
        <p:nvPicPr>
          <p:cNvPr id="171" name="Picture 15"/>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2465229" y="3324372"/>
            <a:ext cx="561155" cy="281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5" name="Picture 16" descr="ibm-logo"/>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0837" y="4264292"/>
            <a:ext cx="527361" cy="251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8" name="Text Box 27"/>
          <p:cNvSpPr txBox="1">
            <a:spLocks noChangeArrowheads="1"/>
          </p:cNvSpPr>
          <p:nvPr/>
        </p:nvSpPr>
        <p:spPr bwMode="auto">
          <a:xfrm>
            <a:off x="7033431" y="854382"/>
            <a:ext cx="1769747" cy="1209592"/>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a:spcBef>
                <a:spcPct val="20000"/>
              </a:spcBef>
              <a:buFont typeface="Arial" panose="020B0604020202020204" pitchFamily="34" charset="0"/>
              <a:buChar char="•"/>
              <a:defRPr sz="3200">
                <a:solidFill>
                  <a:schemeClr val="tx1"/>
                </a:solidFill>
                <a:latin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marL="0" marR="0" lvl="0" indent="0" algn="ctr" defTabSz="685800" rtl="0" eaLnBrk="1" fontAlgn="base" latinLnBrk="0" hangingPunct="1">
              <a:lnSpc>
                <a:spcPct val="100000"/>
              </a:lnSpc>
              <a:spcBef>
                <a:spcPct val="50000"/>
              </a:spcBef>
              <a:spcAft>
                <a:spcPct val="0"/>
              </a:spcAft>
              <a:buClr>
                <a:srgbClr val="00CC00"/>
              </a:buClr>
              <a:buSzTx/>
              <a:buFont typeface="Arial" panose="020B0604020202020204" pitchFamily="34" charset="0"/>
              <a:buNone/>
              <a:tabLst/>
              <a:defRPr/>
            </a:pPr>
            <a:endParaRPr kumimoji="0" lang="en-US" altLang="en-US" sz="1050" b="1" i="0" u="none" strike="noStrike" kern="1200" cap="none" spc="0" normalizeH="0" baseline="0" noProof="0">
              <a:ln>
                <a:noFill/>
              </a:ln>
              <a:solidFill>
                <a:srgbClr val="000000"/>
              </a:solidFill>
              <a:effectLst/>
              <a:uLnTx/>
              <a:uFillTx/>
              <a:latin typeface="Verdana" panose="020B0604030504040204" pitchFamily="34" charset="0"/>
              <a:ea typeface="MS PGothic" panose="020B0600070205080204" pitchFamily="34" charset="-128"/>
            </a:endParaRPr>
          </a:p>
        </p:txBody>
      </p:sp>
      <p:cxnSp>
        <p:nvCxnSpPr>
          <p:cNvPr id="189" name="Straight Connector 188"/>
          <p:cNvCxnSpPr>
            <a:stCxn id="178" idx="1"/>
          </p:cNvCxnSpPr>
          <p:nvPr/>
        </p:nvCxnSpPr>
        <p:spPr>
          <a:xfrm flipH="1">
            <a:off x="3459958" y="1459178"/>
            <a:ext cx="3573473" cy="45328"/>
          </a:xfrm>
          <a:prstGeom prst="line">
            <a:avLst/>
          </a:prstGeom>
          <a:ln w="12700">
            <a:solidFill>
              <a:srgbClr val="00B0F0"/>
            </a:solidFill>
            <a:prstDash val="dash"/>
            <a:round/>
            <a:tailEnd type="triangle"/>
          </a:ln>
        </p:spPr>
        <p:style>
          <a:lnRef idx="1">
            <a:schemeClr val="accent1"/>
          </a:lnRef>
          <a:fillRef idx="0">
            <a:schemeClr val="accent1"/>
          </a:fillRef>
          <a:effectRef idx="0">
            <a:schemeClr val="accent1"/>
          </a:effectRef>
          <a:fontRef idx="minor">
            <a:schemeClr val="tx1"/>
          </a:fontRef>
        </p:style>
      </p:cxnSp>
      <p:cxnSp>
        <p:nvCxnSpPr>
          <p:cNvPr id="198" name="Straight Connector 197"/>
          <p:cNvCxnSpPr/>
          <p:nvPr/>
        </p:nvCxnSpPr>
        <p:spPr>
          <a:xfrm>
            <a:off x="7816651" y="2075838"/>
            <a:ext cx="187931" cy="377968"/>
          </a:xfrm>
          <a:prstGeom prst="line">
            <a:avLst/>
          </a:prstGeom>
          <a:ln w="12700">
            <a:solidFill>
              <a:srgbClr val="FF0000"/>
            </a:solidFill>
            <a:prstDash val="dash"/>
            <a:round/>
            <a:headEnd type="triangle"/>
          </a:ln>
        </p:spPr>
        <p:style>
          <a:lnRef idx="1">
            <a:schemeClr val="accent1"/>
          </a:lnRef>
          <a:fillRef idx="0">
            <a:schemeClr val="accent1"/>
          </a:fillRef>
          <a:effectRef idx="0">
            <a:schemeClr val="accent1"/>
          </a:effectRef>
          <a:fontRef idx="minor">
            <a:schemeClr val="tx1"/>
          </a:fontRef>
        </p:style>
      </p:cxnSp>
      <p:sp>
        <p:nvSpPr>
          <p:cNvPr id="202" name="TextBox 201"/>
          <p:cNvSpPr txBox="1"/>
          <p:nvPr/>
        </p:nvSpPr>
        <p:spPr>
          <a:xfrm>
            <a:off x="7738792" y="2731282"/>
            <a:ext cx="1148071" cy="261610"/>
          </a:xfrm>
          <a:prstGeom prst="rect">
            <a:avLst/>
          </a:prstGeom>
          <a:noFill/>
        </p:spPr>
        <p:txBody>
          <a:bodyPr wrap="none">
            <a:spAutoFit/>
          </a:bodyPr>
          <a:lstStyle/>
          <a:p>
            <a:pPr marL="0" marR="0" lvl="0" indent="0" algn="ctr" defTabSz="685800" rtl="0" eaLnBrk="0" fontAlgn="base" latinLnBrk="0" hangingPunct="0">
              <a:lnSpc>
                <a:spcPct val="100000"/>
              </a:lnSpc>
              <a:spcBef>
                <a:spcPct val="0"/>
              </a:spcBef>
              <a:spcAft>
                <a:spcPct val="0"/>
              </a:spcAft>
              <a:buClr>
                <a:srgbClr val="182677"/>
              </a:buClr>
              <a:buSzTx/>
              <a:buFontTx/>
              <a:buNone/>
              <a:tabLst/>
              <a:defRPr/>
            </a:pPr>
            <a:r>
              <a:rPr kumimoji="0" lang="en-US" sz="1100" b="0" i="0" u="none" strike="noStrike" kern="1200" cap="none" spc="0" normalizeH="0" baseline="0" noProof="0" dirty="0" smtClean="0">
                <a:ln>
                  <a:noFill/>
                </a:ln>
                <a:solidFill>
                  <a:prstClr val="black"/>
                </a:solidFill>
                <a:effectLst/>
                <a:uLnTx/>
                <a:uFillTx/>
                <a:latin typeface="Arial" panose="020B0604020202020204" pitchFamily="34" charset="0"/>
                <a:ea typeface="ＭＳ Ｐゴシック" charset="0"/>
              </a:rPr>
              <a:t>External Threat</a:t>
            </a:r>
            <a:endParaRPr kumimoji="0" lang="en-US" sz="1100" b="0" i="0" u="none" strike="noStrike" kern="1200" cap="none" spc="0" normalizeH="0" baseline="0" noProof="0" dirty="0">
              <a:ln>
                <a:noFill/>
              </a:ln>
              <a:solidFill>
                <a:prstClr val="black"/>
              </a:solidFill>
              <a:effectLst/>
              <a:uLnTx/>
              <a:uFillTx/>
              <a:latin typeface="Arial" panose="020B0604020202020204" pitchFamily="34" charset="0"/>
              <a:ea typeface="ＭＳ Ｐゴシック" charset="0"/>
            </a:endParaRPr>
          </a:p>
        </p:txBody>
      </p:sp>
      <p:pic>
        <p:nvPicPr>
          <p:cNvPr id="134" name="Picture 133"/>
          <p:cNvPicPr>
            <a:picLocks noChangeAspect="1"/>
          </p:cNvPicPr>
          <p:nvPr/>
        </p:nvPicPr>
        <p:blipFill>
          <a:blip r:embed="rId9"/>
          <a:stretch>
            <a:fillRect/>
          </a:stretch>
        </p:blipFill>
        <p:spPr>
          <a:xfrm>
            <a:off x="5661529" y="1871404"/>
            <a:ext cx="891209" cy="891209"/>
          </a:xfrm>
          <a:prstGeom prst="rect">
            <a:avLst/>
          </a:prstGeom>
        </p:spPr>
      </p:pic>
      <p:pic>
        <p:nvPicPr>
          <p:cNvPr id="4" name="Picture 3"/>
          <p:cNvPicPr>
            <a:picLocks noChangeAspect="1"/>
          </p:cNvPicPr>
          <p:nvPr/>
        </p:nvPicPr>
        <p:blipFill>
          <a:blip r:embed="rId10"/>
          <a:stretch>
            <a:fillRect/>
          </a:stretch>
        </p:blipFill>
        <p:spPr>
          <a:xfrm>
            <a:off x="2539164" y="2820054"/>
            <a:ext cx="507417" cy="285422"/>
          </a:xfrm>
          <a:prstGeom prst="rect">
            <a:avLst/>
          </a:prstGeom>
        </p:spPr>
      </p:pic>
      <p:sp>
        <p:nvSpPr>
          <p:cNvPr id="137" name="Oval 8"/>
          <p:cNvSpPr>
            <a:spLocks noChangeArrowheads="1"/>
          </p:cNvSpPr>
          <p:nvPr/>
        </p:nvSpPr>
        <p:spPr bwMode="auto">
          <a:xfrm>
            <a:off x="4230628" y="1805091"/>
            <a:ext cx="2250321" cy="749737"/>
          </a:xfrm>
          <a:prstGeom prst="ellipse">
            <a:avLst/>
          </a:prstGeom>
          <a:noFill/>
          <a:ln w="9525" algn="ctr">
            <a:solidFill>
              <a:schemeClr val="tx1"/>
            </a:solidFill>
            <a:round/>
            <a:headEnd/>
            <a:tailEnd/>
          </a:ln>
        </p:spPr>
        <p:txBody>
          <a:bodyPr/>
          <a:lstStyle>
            <a:lvl1pPr defTabSz="457200">
              <a:defRPr>
                <a:solidFill>
                  <a:schemeClr val="tx1"/>
                </a:solidFill>
                <a:latin typeface="Arial" panose="020B0604020202020204" pitchFamily="34" charset="0"/>
                <a:ea typeface="Geneva"/>
                <a:cs typeface="Geneva"/>
              </a:defRPr>
            </a:lvl1pPr>
            <a:lvl2pPr marL="742950" indent="-285750" defTabSz="457200">
              <a:defRPr>
                <a:solidFill>
                  <a:schemeClr val="tx1"/>
                </a:solidFill>
                <a:latin typeface="Arial" panose="020B0604020202020204" pitchFamily="34" charset="0"/>
                <a:ea typeface="Geneva"/>
                <a:cs typeface="Geneva"/>
              </a:defRPr>
            </a:lvl2pPr>
            <a:lvl3pPr marL="1143000" indent="-228600" defTabSz="457200">
              <a:defRPr>
                <a:solidFill>
                  <a:schemeClr val="tx1"/>
                </a:solidFill>
                <a:latin typeface="Arial" panose="020B0604020202020204" pitchFamily="34" charset="0"/>
                <a:ea typeface="Geneva"/>
                <a:cs typeface="Geneva"/>
              </a:defRPr>
            </a:lvl3pPr>
            <a:lvl4pPr marL="1600200" indent="-228600" defTabSz="457200">
              <a:defRPr>
                <a:solidFill>
                  <a:schemeClr val="tx1"/>
                </a:solidFill>
                <a:latin typeface="Arial" panose="020B0604020202020204" pitchFamily="34" charset="0"/>
                <a:ea typeface="Geneva"/>
                <a:cs typeface="Geneva"/>
              </a:defRPr>
            </a:lvl4pPr>
            <a:lvl5pPr marL="2057400" indent="-228600" defTabSz="457200">
              <a:defRPr>
                <a:solidFill>
                  <a:schemeClr val="tx1"/>
                </a:solidFill>
                <a:latin typeface="Arial" panose="020B0604020202020204" pitchFamily="34" charset="0"/>
                <a:ea typeface="Geneva"/>
                <a:cs typeface="Geneva"/>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Geneva"/>
                <a:cs typeface="Geneva"/>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Geneva"/>
                <a:cs typeface="Geneva"/>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Geneva"/>
                <a:cs typeface="Geneva"/>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Geneva"/>
                <a:cs typeface="Geneva"/>
              </a:defRPr>
            </a:lvl9pPr>
          </a:lstStyle>
          <a:p>
            <a:pPr marL="0" marR="0" lvl="0" indent="0" algn="l" defTabSz="457200" rtl="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tabLst/>
              <a:defRPr/>
            </a:pPr>
            <a:endParaRPr kumimoji="0" lang="en-US" altLang="en-US" sz="1800" b="0" i="0" u="none" strike="noStrike" kern="1200" cap="none" spc="0" normalizeH="0" baseline="0" noProof="0" smtClean="0">
              <a:ln>
                <a:noFill/>
              </a:ln>
              <a:solidFill>
                <a:srgbClr val="000000"/>
              </a:solidFill>
              <a:effectLst/>
              <a:uLnTx/>
              <a:uFillTx/>
              <a:latin typeface="Arial" panose="020B0604020202020204" pitchFamily="34" charset="0"/>
              <a:cs typeface="Arial" panose="020B0604020202020204" pitchFamily="34" charset="0"/>
            </a:endParaRPr>
          </a:p>
        </p:txBody>
      </p:sp>
      <p:sp>
        <p:nvSpPr>
          <p:cNvPr id="143" name="TextBox 142"/>
          <p:cNvSpPr txBox="1"/>
          <p:nvPr/>
        </p:nvSpPr>
        <p:spPr>
          <a:xfrm>
            <a:off x="2098609" y="1408494"/>
            <a:ext cx="1388522" cy="430887"/>
          </a:xfrm>
          <a:prstGeom prst="rect">
            <a:avLst/>
          </a:prstGeom>
          <a:noFill/>
          <a:ln w="19050">
            <a:solidFill>
              <a:srgbClr val="FF0000"/>
            </a:solidFill>
          </a:ln>
        </p:spPr>
        <p:txBody>
          <a:bodyPr wrap="none">
            <a:spAutoFit/>
          </a:bodyPr>
          <a:lstStyle/>
          <a:p>
            <a:pPr marL="0" marR="0" lvl="0" indent="0" algn="ctr" defTabSz="685800" rtl="0" eaLnBrk="0" fontAlgn="base" latinLnBrk="0" hangingPunct="0">
              <a:lnSpc>
                <a:spcPct val="100000"/>
              </a:lnSpc>
              <a:spcBef>
                <a:spcPct val="0"/>
              </a:spcBef>
              <a:spcAft>
                <a:spcPct val="0"/>
              </a:spcAft>
              <a:buClr>
                <a:srgbClr val="182677"/>
              </a:buClr>
              <a:buSzTx/>
              <a:buFontTx/>
              <a:buNone/>
              <a:tabLst/>
              <a:defRPr/>
            </a:pPr>
            <a:r>
              <a:rPr kumimoji="0" lang="en-US" sz="1100" b="0" i="0" u="none" strike="noStrike" kern="1200" cap="none" spc="0" normalizeH="0" baseline="0" noProof="0" dirty="0" smtClean="0">
                <a:ln>
                  <a:noFill/>
                </a:ln>
                <a:solidFill>
                  <a:prstClr val="black"/>
                </a:solidFill>
                <a:effectLst/>
                <a:uLnTx/>
                <a:uFillTx/>
                <a:latin typeface="Arial" panose="020B0604020202020204" pitchFamily="34" charset="0"/>
                <a:ea typeface="ＭＳ Ｐゴシック" charset="0"/>
              </a:rPr>
              <a:t>LCARS SOC</a:t>
            </a:r>
            <a:br>
              <a:rPr kumimoji="0" lang="en-US" sz="1100" b="0" i="0" u="none" strike="noStrike" kern="1200" cap="none" spc="0" normalizeH="0" baseline="0" noProof="0" dirty="0" smtClean="0">
                <a:ln>
                  <a:noFill/>
                </a:ln>
                <a:solidFill>
                  <a:prstClr val="black"/>
                </a:solidFill>
                <a:effectLst/>
                <a:uLnTx/>
                <a:uFillTx/>
                <a:latin typeface="Arial" panose="020B0604020202020204" pitchFamily="34" charset="0"/>
                <a:ea typeface="ＭＳ Ｐゴシック" charset="0"/>
              </a:rPr>
            </a:br>
            <a:r>
              <a:rPr kumimoji="0" lang="en-US" sz="1100" b="0" i="0" u="none" strike="noStrike" kern="1200" cap="none" spc="0" normalizeH="0" baseline="0" noProof="0" dirty="0" smtClean="0">
                <a:ln>
                  <a:noFill/>
                </a:ln>
                <a:solidFill>
                  <a:prstClr val="black"/>
                </a:solidFill>
                <a:effectLst/>
                <a:uLnTx/>
                <a:uFillTx/>
                <a:latin typeface="Arial" panose="020B0604020202020204" pitchFamily="34" charset="0"/>
                <a:ea typeface="ＭＳ Ｐゴシック" charset="0"/>
              </a:rPr>
              <a:t>LAMP Orchestrator</a:t>
            </a:r>
            <a:endParaRPr kumimoji="0" lang="en-US" sz="1100" b="0" i="0" u="none" strike="noStrike" kern="1200" cap="none" spc="0" normalizeH="0" baseline="0" noProof="0" dirty="0">
              <a:ln>
                <a:noFill/>
              </a:ln>
              <a:solidFill>
                <a:prstClr val="black"/>
              </a:solidFill>
              <a:effectLst/>
              <a:uLnTx/>
              <a:uFillTx/>
              <a:latin typeface="Arial" panose="020B0604020202020204" pitchFamily="34" charset="0"/>
              <a:ea typeface="ＭＳ Ｐゴシック" charset="0"/>
            </a:endParaRPr>
          </a:p>
        </p:txBody>
      </p:sp>
      <p:pic>
        <p:nvPicPr>
          <p:cNvPr id="16" name="Picture 15"/>
          <p:cNvPicPr>
            <a:picLocks noChangeAspect="1"/>
          </p:cNvPicPr>
          <p:nvPr/>
        </p:nvPicPr>
        <p:blipFill>
          <a:blip r:embed="rId11"/>
          <a:stretch>
            <a:fillRect/>
          </a:stretch>
        </p:blipFill>
        <p:spPr>
          <a:xfrm>
            <a:off x="2475310" y="1202717"/>
            <a:ext cx="653391" cy="189552"/>
          </a:xfrm>
          <a:prstGeom prst="rect">
            <a:avLst/>
          </a:prstGeom>
        </p:spPr>
      </p:pic>
      <p:cxnSp>
        <p:nvCxnSpPr>
          <p:cNvPr id="152" name="Straight Connector 151"/>
          <p:cNvCxnSpPr/>
          <p:nvPr/>
        </p:nvCxnSpPr>
        <p:spPr>
          <a:xfrm>
            <a:off x="3475039" y="1765594"/>
            <a:ext cx="922577" cy="219388"/>
          </a:xfrm>
          <a:prstGeom prst="line">
            <a:avLst/>
          </a:prstGeom>
          <a:ln w="12700">
            <a:solidFill>
              <a:srgbClr val="00B0F0"/>
            </a:solidFill>
            <a:prstDash val="dash"/>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32" name="Picture 2"/>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777188" y="1716944"/>
            <a:ext cx="882253" cy="1035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3" name="TextBox 132"/>
          <p:cNvSpPr txBox="1"/>
          <p:nvPr/>
        </p:nvSpPr>
        <p:spPr>
          <a:xfrm>
            <a:off x="4600862" y="1599254"/>
            <a:ext cx="1885453" cy="261610"/>
          </a:xfrm>
          <a:prstGeom prst="rect">
            <a:avLst/>
          </a:prstGeom>
          <a:noFill/>
        </p:spPr>
        <p:txBody>
          <a:bodyPr wrap="none">
            <a:spAutoFit/>
          </a:bodyPr>
          <a:lstStyle/>
          <a:p>
            <a:pPr marL="0" marR="0" lvl="0" indent="0" algn="ctr" defTabSz="685800" rtl="0" eaLnBrk="0" fontAlgn="base" latinLnBrk="0" hangingPunct="0">
              <a:lnSpc>
                <a:spcPct val="100000"/>
              </a:lnSpc>
              <a:spcBef>
                <a:spcPct val="0"/>
              </a:spcBef>
              <a:spcAft>
                <a:spcPct val="0"/>
              </a:spcAft>
              <a:buClr>
                <a:srgbClr val="182677"/>
              </a:buClr>
              <a:buSzTx/>
              <a:buFontTx/>
              <a:buNone/>
              <a:tabLst/>
              <a:defRPr/>
            </a:pPr>
            <a:r>
              <a:rPr kumimoji="0" lang="en-US" sz="1100" b="0" i="0" u="none" strike="noStrike" kern="1200" cap="none" spc="0" normalizeH="0" baseline="0" noProof="0" dirty="0" smtClean="0">
                <a:ln>
                  <a:noFill/>
                </a:ln>
                <a:solidFill>
                  <a:prstClr val="black"/>
                </a:solidFill>
                <a:effectLst/>
                <a:uLnTx/>
                <a:uFillTx/>
                <a:latin typeface="Arial" panose="020B0604020202020204" pitchFamily="34" charset="0"/>
                <a:ea typeface="ＭＳ Ｐゴシック" charset="0"/>
              </a:rPr>
              <a:t>10G Optical Bypass Switch</a:t>
            </a:r>
            <a:endParaRPr kumimoji="0" lang="en-US" sz="1100" b="0" i="0" u="none" strike="noStrike" kern="1200" cap="none" spc="0" normalizeH="0" baseline="0" noProof="0" dirty="0">
              <a:ln>
                <a:noFill/>
              </a:ln>
              <a:solidFill>
                <a:prstClr val="black"/>
              </a:solidFill>
              <a:effectLst/>
              <a:uLnTx/>
              <a:uFillTx/>
              <a:latin typeface="Arial" panose="020B0604020202020204" pitchFamily="34" charset="0"/>
              <a:ea typeface="ＭＳ Ｐゴシック" charset="0"/>
            </a:endParaRPr>
          </a:p>
        </p:txBody>
      </p:sp>
      <p:pic>
        <p:nvPicPr>
          <p:cNvPr id="131" name="Shape 114">
            <a:extLst>
              <a:ext uri="{FF2B5EF4-FFF2-40B4-BE49-F238E27FC236}">
                <a16:creationId xmlns:a16="http://schemas.microsoft.com/office/drawing/2014/main" id="{1FCC784B-1990-4002-BB33-D7B05DE40EBF}"/>
              </a:ext>
            </a:extLst>
          </p:cNvPr>
          <p:cNvPicPr preferRelativeResize="0"/>
          <p:nvPr/>
        </p:nvPicPr>
        <p:blipFill>
          <a:blip r:embed="rId13">
            <a:alphaModFix/>
          </a:blip>
          <a:stretch>
            <a:fillRect/>
          </a:stretch>
        </p:blipFill>
        <p:spPr>
          <a:xfrm>
            <a:off x="1569400" y="3308187"/>
            <a:ext cx="703746" cy="264247"/>
          </a:xfrm>
          <a:prstGeom prst="rect">
            <a:avLst/>
          </a:prstGeom>
          <a:noFill/>
          <a:ln>
            <a:noFill/>
          </a:ln>
        </p:spPr>
      </p:pic>
      <p:pic>
        <p:nvPicPr>
          <p:cNvPr id="138" name="Picture 10" descr="PureFlex Blue 3Q Small "/>
          <p:cNvPicPr>
            <a:picLocks noChangeAspect="1" noChangeArrowheads="1"/>
          </p:cNvPicPr>
          <p:nvPr/>
        </p:nvPicPr>
        <p:blipFill>
          <a:blip r:embed="rId14"/>
          <a:srcRect/>
          <a:stretch>
            <a:fillRect/>
          </a:stretch>
        </p:blipFill>
        <p:spPr bwMode="auto">
          <a:xfrm>
            <a:off x="1122422" y="3946569"/>
            <a:ext cx="211931" cy="489347"/>
          </a:xfrm>
          <a:prstGeom prst="rect">
            <a:avLst/>
          </a:prstGeom>
          <a:ln>
            <a:noFill/>
          </a:ln>
          <a:effectLst>
            <a:outerShdw blurRad="292100" dist="139700" dir="2700000" algn="tl" rotWithShape="0">
              <a:srgbClr val="333333">
                <a:alpha val="65000"/>
              </a:srgbClr>
            </a:outerShdw>
          </a:effectLst>
        </p:spPr>
      </p:pic>
      <p:pic>
        <p:nvPicPr>
          <p:cNvPr id="140" name="Shape 114">
            <a:extLst>
              <a:ext uri="{FF2B5EF4-FFF2-40B4-BE49-F238E27FC236}">
                <a16:creationId xmlns:a16="http://schemas.microsoft.com/office/drawing/2014/main" id="{1FCC784B-1990-4002-BB33-D7B05DE40EBF}"/>
              </a:ext>
            </a:extLst>
          </p:cNvPr>
          <p:cNvPicPr preferRelativeResize="0"/>
          <p:nvPr/>
        </p:nvPicPr>
        <p:blipFill>
          <a:blip r:embed="rId13">
            <a:alphaModFix/>
          </a:blip>
          <a:stretch>
            <a:fillRect/>
          </a:stretch>
        </p:blipFill>
        <p:spPr>
          <a:xfrm>
            <a:off x="6483066" y="3308187"/>
            <a:ext cx="703746" cy="264247"/>
          </a:xfrm>
          <a:prstGeom prst="rect">
            <a:avLst/>
          </a:prstGeom>
          <a:noFill/>
          <a:ln>
            <a:noFill/>
          </a:ln>
        </p:spPr>
      </p:pic>
      <p:pic>
        <p:nvPicPr>
          <p:cNvPr id="141" name="Picture 140" descr="LN_User_large.png">
            <a:extLst>
              <a:ext uri="{FF2B5EF4-FFF2-40B4-BE49-F238E27FC236}">
                <a16:creationId xmlns:a16="http://schemas.microsoft.com/office/drawing/2014/main" id="{F29AFE8F-0752-4A86-A36B-1DD35F6A4A79}"/>
              </a:ext>
            </a:extLst>
          </p:cNvPr>
          <p:cNvPicPr>
            <a:picLocks noChangeAspect="1"/>
          </p:cNvPicPr>
          <p:nvPr/>
        </p:nvPicPr>
        <p:blipFill>
          <a:blip r:embed="rId15" cstate="print">
            <a:grayscl/>
          </a:blip>
          <a:stretch>
            <a:fillRect/>
          </a:stretch>
        </p:blipFill>
        <p:spPr>
          <a:xfrm>
            <a:off x="6475167" y="4335604"/>
            <a:ext cx="368411" cy="422624"/>
          </a:xfrm>
          <a:prstGeom prst="rect">
            <a:avLst/>
          </a:prstGeom>
        </p:spPr>
      </p:pic>
      <p:pic>
        <p:nvPicPr>
          <p:cNvPr id="146" name="Shape 118"/>
          <p:cNvPicPr preferRelativeResize="0"/>
          <p:nvPr/>
        </p:nvPicPr>
        <p:blipFill>
          <a:blip r:embed="rId16">
            <a:alphaModFix/>
          </a:blip>
          <a:stretch>
            <a:fillRect/>
          </a:stretch>
        </p:blipFill>
        <p:spPr>
          <a:xfrm>
            <a:off x="2107697" y="907558"/>
            <a:ext cx="264624" cy="516240"/>
          </a:xfrm>
          <a:prstGeom prst="rect">
            <a:avLst/>
          </a:prstGeom>
          <a:noFill/>
          <a:ln>
            <a:noFill/>
          </a:ln>
        </p:spPr>
      </p:pic>
      <p:sp>
        <p:nvSpPr>
          <p:cNvPr id="148" name="TextBox 147"/>
          <p:cNvSpPr txBox="1"/>
          <p:nvPr/>
        </p:nvSpPr>
        <p:spPr>
          <a:xfrm>
            <a:off x="427301" y="4394122"/>
            <a:ext cx="954107" cy="430887"/>
          </a:xfrm>
          <a:prstGeom prst="rect">
            <a:avLst/>
          </a:prstGeom>
          <a:noFill/>
        </p:spPr>
        <p:txBody>
          <a:bodyPr wrap="none">
            <a:spAutoFit/>
          </a:bodyPr>
          <a:lstStyle/>
          <a:p>
            <a:pPr marL="0" marR="0" lvl="0" indent="0" algn="ctr" defTabSz="685800" rtl="0" eaLnBrk="0" fontAlgn="base" latinLnBrk="0" hangingPunct="0">
              <a:lnSpc>
                <a:spcPct val="100000"/>
              </a:lnSpc>
              <a:spcBef>
                <a:spcPct val="0"/>
              </a:spcBef>
              <a:spcAft>
                <a:spcPct val="0"/>
              </a:spcAft>
              <a:buClr>
                <a:srgbClr val="182677"/>
              </a:buClr>
              <a:buSzTx/>
              <a:buFontTx/>
              <a:buNone/>
              <a:tabLst/>
              <a:defRPr/>
            </a:pPr>
            <a:r>
              <a:rPr kumimoji="0" lang="en-US" sz="1100" b="0" i="0" u="none" strike="noStrike" kern="1200" cap="none" spc="0" normalizeH="0" baseline="0" noProof="0" dirty="0" err="1" smtClean="0">
                <a:ln>
                  <a:noFill/>
                </a:ln>
                <a:solidFill>
                  <a:prstClr val="black"/>
                </a:solidFill>
                <a:effectLst/>
                <a:uLnTx/>
                <a:uFillTx/>
                <a:latin typeface="Arial" panose="020B0604020202020204" pitchFamily="34" charset="0"/>
                <a:ea typeface="ＭＳ Ｐゴシック" charset="0"/>
              </a:rPr>
              <a:t>Blockchain</a:t>
            </a:r>
            <a:r>
              <a:rPr kumimoji="0" lang="en-US" sz="1100" b="0" i="0" u="none" strike="noStrike" kern="1200" cap="none" spc="0" normalizeH="0" baseline="0" noProof="0" dirty="0" smtClean="0">
                <a:ln>
                  <a:noFill/>
                </a:ln>
                <a:solidFill>
                  <a:prstClr val="black"/>
                </a:solidFill>
                <a:effectLst/>
                <a:uLnTx/>
                <a:uFillTx/>
                <a:latin typeface="Arial" panose="020B0604020202020204" pitchFamily="34" charset="0"/>
                <a:ea typeface="ＭＳ Ｐゴシック" charset="0"/>
              </a:rPr>
              <a:t> </a:t>
            </a:r>
            <a:br>
              <a:rPr kumimoji="0" lang="en-US" sz="1100" b="0" i="0" u="none" strike="noStrike" kern="1200" cap="none" spc="0" normalizeH="0" baseline="0" noProof="0" dirty="0" smtClean="0">
                <a:ln>
                  <a:noFill/>
                </a:ln>
                <a:solidFill>
                  <a:prstClr val="black"/>
                </a:solidFill>
                <a:effectLst/>
                <a:uLnTx/>
                <a:uFillTx/>
                <a:latin typeface="Arial" panose="020B0604020202020204" pitchFamily="34" charset="0"/>
                <a:ea typeface="ＭＳ Ｐゴシック" charset="0"/>
              </a:rPr>
            </a:br>
            <a:r>
              <a:rPr kumimoji="0" lang="en-US" sz="1100" b="0" i="0" u="none" strike="noStrike" kern="1200" cap="none" spc="0" normalizeH="0" baseline="0" noProof="0" dirty="0" err="1" smtClean="0">
                <a:ln>
                  <a:noFill/>
                </a:ln>
                <a:solidFill>
                  <a:prstClr val="black"/>
                </a:solidFill>
                <a:effectLst/>
                <a:uLnTx/>
                <a:uFillTx/>
                <a:latin typeface="Arial" panose="020B0604020202020204" pitchFamily="34" charset="0"/>
                <a:ea typeface="ＭＳ Ｐゴシック" charset="0"/>
              </a:rPr>
              <a:t>Hyperledger</a:t>
            </a:r>
            <a:endParaRPr kumimoji="0" lang="en-US" sz="1100" b="0" i="0" u="none" strike="noStrike" kern="1200" cap="none" spc="0" normalizeH="0" baseline="0" noProof="0" dirty="0" smtClean="0">
              <a:ln>
                <a:noFill/>
              </a:ln>
              <a:solidFill>
                <a:prstClr val="black"/>
              </a:solidFill>
              <a:effectLst/>
              <a:uLnTx/>
              <a:uFillTx/>
              <a:latin typeface="Arial" panose="020B0604020202020204" pitchFamily="34" charset="0"/>
              <a:ea typeface="ＭＳ Ｐゴシック" charset="0"/>
            </a:endParaRPr>
          </a:p>
        </p:txBody>
      </p:sp>
      <p:pic>
        <p:nvPicPr>
          <p:cNvPr id="149" name="Picture 2" descr="Image result for hacker icon">
            <a:extLst>
              <a:ext uri="{FF2B5EF4-FFF2-40B4-BE49-F238E27FC236}">
                <a16:creationId xmlns:a16="http://schemas.microsoft.com/office/drawing/2014/main" id="{4A2300E7-9089-47EB-A3EF-52BFBB933455}"/>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6791042" y="3817132"/>
            <a:ext cx="456234" cy="456234"/>
          </a:xfrm>
          <a:prstGeom prst="rect">
            <a:avLst/>
          </a:prstGeom>
          <a:noFill/>
          <a:extLst>
            <a:ext uri="{909E8E84-426E-40DD-AFC4-6F175D3DCCD1}">
              <a14:hiddenFill xmlns:a14="http://schemas.microsoft.com/office/drawing/2010/main">
                <a:solidFill>
                  <a:srgbClr val="FFFFFF"/>
                </a:solidFill>
              </a14:hiddenFill>
            </a:ext>
          </a:extLst>
        </p:spPr>
      </p:pic>
      <p:pic>
        <p:nvPicPr>
          <p:cNvPr id="150" name="Shape 118"/>
          <p:cNvPicPr preferRelativeResize="0"/>
          <p:nvPr/>
        </p:nvPicPr>
        <p:blipFill>
          <a:blip r:embed="rId16">
            <a:alphaModFix/>
          </a:blip>
          <a:stretch>
            <a:fillRect/>
          </a:stretch>
        </p:blipFill>
        <p:spPr>
          <a:xfrm>
            <a:off x="3155070" y="897584"/>
            <a:ext cx="264624" cy="516240"/>
          </a:xfrm>
          <a:prstGeom prst="rect">
            <a:avLst/>
          </a:prstGeom>
          <a:noFill/>
          <a:ln>
            <a:noFill/>
          </a:ln>
        </p:spPr>
      </p:pic>
      <p:cxnSp>
        <p:nvCxnSpPr>
          <p:cNvPr id="155" name="Straight Connector 154"/>
          <p:cNvCxnSpPr/>
          <p:nvPr/>
        </p:nvCxnSpPr>
        <p:spPr>
          <a:xfrm flipH="1">
            <a:off x="2038814" y="1890667"/>
            <a:ext cx="139284" cy="1465109"/>
          </a:xfrm>
          <a:prstGeom prst="line">
            <a:avLst/>
          </a:prstGeom>
          <a:ln w="12700">
            <a:solidFill>
              <a:srgbClr val="00B0F0"/>
            </a:solidFill>
            <a:prstDash val="dash"/>
            <a:roun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8" name="Straight Connector 157"/>
          <p:cNvCxnSpPr>
            <a:stCxn id="131" idx="0"/>
          </p:cNvCxnSpPr>
          <p:nvPr/>
        </p:nvCxnSpPr>
        <p:spPr>
          <a:xfrm flipV="1">
            <a:off x="1921273" y="1909198"/>
            <a:ext cx="175258" cy="1398989"/>
          </a:xfrm>
          <a:prstGeom prst="line">
            <a:avLst/>
          </a:prstGeom>
          <a:ln w="12700">
            <a:solidFill>
              <a:srgbClr val="00B0F0"/>
            </a:solidFill>
            <a:prstDash val="dash"/>
            <a:round/>
            <a:tailEnd type="triangle"/>
          </a:ln>
        </p:spPr>
        <p:style>
          <a:lnRef idx="1">
            <a:schemeClr val="accent1"/>
          </a:lnRef>
          <a:fillRef idx="0">
            <a:schemeClr val="accent1"/>
          </a:fillRef>
          <a:effectRef idx="0">
            <a:schemeClr val="accent1"/>
          </a:effectRef>
          <a:fontRef idx="minor">
            <a:schemeClr val="tx1"/>
          </a:fontRef>
        </p:style>
      </p:cxnSp>
      <p:graphicFrame>
        <p:nvGraphicFramePr>
          <p:cNvPr id="159" name="Shape 143"/>
          <p:cNvGraphicFramePr/>
          <p:nvPr>
            <p:extLst>
              <p:ext uri="{D42A27DB-BD31-4B8C-83A1-F6EECF244321}">
                <p14:modId xmlns:p14="http://schemas.microsoft.com/office/powerpoint/2010/main" val="103067824"/>
              </p:ext>
            </p:extLst>
          </p:nvPr>
        </p:nvGraphicFramePr>
        <p:xfrm>
          <a:off x="147278" y="826142"/>
          <a:ext cx="1746705" cy="1828650"/>
        </p:xfrm>
        <a:graphic>
          <a:graphicData uri="http://schemas.openxmlformats.org/drawingml/2006/table">
            <a:tbl>
              <a:tblPr>
                <a:noFill/>
              </a:tblPr>
              <a:tblGrid>
                <a:gridCol w="524033">
                  <a:extLst>
                    <a:ext uri="{9D8B030D-6E8A-4147-A177-3AD203B41FA5}">
                      <a16:colId xmlns:a16="http://schemas.microsoft.com/office/drawing/2014/main" val="20000"/>
                    </a:ext>
                  </a:extLst>
                </a:gridCol>
                <a:gridCol w="1222672">
                  <a:extLst>
                    <a:ext uri="{9D8B030D-6E8A-4147-A177-3AD203B41FA5}">
                      <a16:colId xmlns:a16="http://schemas.microsoft.com/office/drawing/2014/main" val="20001"/>
                    </a:ext>
                  </a:extLst>
                </a:gridCol>
              </a:tblGrid>
              <a:tr h="276600">
                <a:tc>
                  <a:txBody>
                    <a:bodyPr/>
                    <a:lstStyle/>
                    <a:p>
                      <a:pPr marL="0" lvl="0" indent="0" algn="ctr" rtl="0">
                        <a:lnSpc>
                          <a:spcPct val="100000"/>
                        </a:lnSpc>
                        <a:spcBef>
                          <a:spcPts val="0"/>
                        </a:spcBef>
                        <a:spcAft>
                          <a:spcPts val="0"/>
                        </a:spcAft>
                        <a:buNone/>
                      </a:pPr>
                      <a:r>
                        <a:rPr lang="en" sz="1000" b="1" dirty="0" smtClean="0">
                          <a:solidFill>
                            <a:srgbClr val="EFEFEF"/>
                          </a:solidFill>
                        </a:rPr>
                        <a:t>Trust Level</a:t>
                      </a:r>
                      <a:endParaRPr sz="1000" b="1" dirty="0">
                        <a:solidFill>
                          <a:srgbClr val="EFEFEF"/>
                        </a:solidFill>
                      </a:endParaRPr>
                    </a:p>
                  </a:txBody>
                  <a:tcPr marL="91425" marR="91425" marT="91425" marB="91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C343D"/>
                    </a:solidFill>
                  </a:tcPr>
                </a:tc>
                <a:tc>
                  <a:txBody>
                    <a:bodyPr/>
                    <a:lstStyle/>
                    <a:p>
                      <a:pPr marL="0" lvl="0" indent="0" rtl="0">
                        <a:lnSpc>
                          <a:spcPct val="100000"/>
                        </a:lnSpc>
                        <a:spcBef>
                          <a:spcPts val="0"/>
                        </a:spcBef>
                        <a:spcAft>
                          <a:spcPts val="0"/>
                        </a:spcAft>
                        <a:buNone/>
                      </a:pPr>
                      <a:r>
                        <a:rPr lang="en" sz="1000" b="1" dirty="0">
                          <a:solidFill>
                            <a:srgbClr val="EFEFEF"/>
                          </a:solidFill>
                        </a:rPr>
                        <a:t>Policy</a:t>
                      </a:r>
                      <a:endParaRPr sz="1000" b="1" dirty="0">
                        <a:solidFill>
                          <a:srgbClr val="EFEFEF"/>
                        </a:solidFill>
                      </a:endParaRPr>
                    </a:p>
                  </a:txBody>
                  <a:tcPr marL="91425" marR="91425" marT="91425" marB="91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C343D"/>
                    </a:solidFill>
                  </a:tcPr>
                </a:tc>
                <a:extLst>
                  <a:ext uri="{0D108BD9-81ED-4DB2-BD59-A6C34878D82A}">
                    <a16:rowId xmlns:a16="http://schemas.microsoft.com/office/drawing/2014/main" val="10000"/>
                  </a:ext>
                </a:extLst>
              </a:tr>
              <a:tr h="315775">
                <a:tc>
                  <a:txBody>
                    <a:bodyPr/>
                    <a:lstStyle/>
                    <a:p>
                      <a:pPr marL="0" lvl="0" indent="0" algn="ctr" rtl="0">
                        <a:lnSpc>
                          <a:spcPct val="100000"/>
                        </a:lnSpc>
                        <a:spcBef>
                          <a:spcPts val="0"/>
                        </a:spcBef>
                        <a:spcAft>
                          <a:spcPts val="0"/>
                        </a:spcAft>
                        <a:buNone/>
                      </a:pPr>
                      <a:r>
                        <a:rPr lang="en" sz="1000"/>
                        <a:t>5</a:t>
                      </a:r>
                      <a:endParaRPr sz="1000"/>
                    </a:p>
                  </a:txBody>
                  <a:tcPr marL="91425" marR="91425" marT="91425" marB="91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D9D9D9"/>
                    </a:solidFill>
                  </a:tcPr>
                </a:tc>
                <a:tc>
                  <a:txBody>
                    <a:bodyPr/>
                    <a:lstStyle/>
                    <a:p>
                      <a:pPr marL="0" lvl="0" indent="0" rtl="0">
                        <a:lnSpc>
                          <a:spcPct val="100000"/>
                        </a:lnSpc>
                        <a:spcBef>
                          <a:spcPts val="0"/>
                        </a:spcBef>
                        <a:spcAft>
                          <a:spcPts val="0"/>
                        </a:spcAft>
                        <a:buNone/>
                      </a:pPr>
                      <a:r>
                        <a:rPr lang="en" sz="1000" dirty="0"/>
                        <a:t>Forward</a:t>
                      </a:r>
                      <a:endParaRPr sz="1000" dirty="0"/>
                    </a:p>
                  </a:txBody>
                  <a:tcPr marL="91425" marR="91425" marT="91425" marB="91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D9D9D9"/>
                    </a:solidFill>
                  </a:tcPr>
                </a:tc>
                <a:extLst>
                  <a:ext uri="{0D108BD9-81ED-4DB2-BD59-A6C34878D82A}">
                    <a16:rowId xmlns:a16="http://schemas.microsoft.com/office/drawing/2014/main" val="10001"/>
                  </a:ext>
                </a:extLst>
              </a:tr>
              <a:tr h="315775">
                <a:tc>
                  <a:txBody>
                    <a:bodyPr/>
                    <a:lstStyle/>
                    <a:p>
                      <a:pPr marL="0" lvl="0" indent="0" algn="ctr" rtl="0">
                        <a:lnSpc>
                          <a:spcPct val="100000"/>
                        </a:lnSpc>
                        <a:spcBef>
                          <a:spcPts val="0"/>
                        </a:spcBef>
                        <a:spcAft>
                          <a:spcPts val="0"/>
                        </a:spcAft>
                        <a:buNone/>
                      </a:pPr>
                      <a:r>
                        <a:rPr lang="en" sz="1000"/>
                        <a:t>4</a:t>
                      </a:r>
                      <a:endParaRPr sz="1000"/>
                    </a:p>
                  </a:txBody>
                  <a:tcPr marL="91425" marR="91425" marT="91425" marB="91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3F3F3"/>
                    </a:solidFill>
                  </a:tcPr>
                </a:tc>
                <a:tc>
                  <a:txBody>
                    <a:bodyPr/>
                    <a:lstStyle/>
                    <a:p>
                      <a:pPr marL="0" lvl="0" indent="0" rtl="0">
                        <a:lnSpc>
                          <a:spcPct val="100000"/>
                        </a:lnSpc>
                        <a:spcBef>
                          <a:spcPts val="0"/>
                        </a:spcBef>
                        <a:spcAft>
                          <a:spcPts val="0"/>
                        </a:spcAft>
                        <a:buNone/>
                      </a:pPr>
                      <a:r>
                        <a:rPr lang="en" sz="1000" dirty="0"/>
                        <a:t>Restricted </a:t>
                      </a:r>
                      <a:r>
                        <a:rPr lang="en" sz="1000" dirty="0" smtClean="0"/>
                        <a:t>Apps</a:t>
                      </a:r>
                      <a:endParaRPr sz="1000" dirty="0"/>
                    </a:p>
                  </a:txBody>
                  <a:tcPr marL="91425" marR="91425" marT="91425" marB="91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3F3F3"/>
                    </a:solidFill>
                  </a:tcPr>
                </a:tc>
                <a:extLst>
                  <a:ext uri="{0D108BD9-81ED-4DB2-BD59-A6C34878D82A}">
                    <a16:rowId xmlns:a16="http://schemas.microsoft.com/office/drawing/2014/main" val="10002"/>
                  </a:ext>
                </a:extLst>
              </a:tr>
              <a:tr h="315775">
                <a:tc>
                  <a:txBody>
                    <a:bodyPr/>
                    <a:lstStyle/>
                    <a:p>
                      <a:pPr marL="0" lvl="0" indent="0" algn="ctr" rtl="0">
                        <a:lnSpc>
                          <a:spcPct val="100000"/>
                        </a:lnSpc>
                        <a:spcBef>
                          <a:spcPts val="0"/>
                        </a:spcBef>
                        <a:spcAft>
                          <a:spcPts val="0"/>
                        </a:spcAft>
                        <a:buNone/>
                      </a:pPr>
                      <a:r>
                        <a:rPr lang="en" sz="1000"/>
                        <a:t>3</a:t>
                      </a:r>
                      <a:endParaRPr sz="1000"/>
                    </a:p>
                  </a:txBody>
                  <a:tcPr marL="91425" marR="91425" marT="91425" marB="91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D9D9D9"/>
                    </a:solidFill>
                  </a:tcPr>
                </a:tc>
                <a:tc>
                  <a:txBody>
                    <a:bodyPr/>
                    <a:lstStyle/>
                    <a:p>
                      <a:pPr marL="0" lvl="0" indent="0" rtl="0">
                        <a:lnSpc>
                          <a:spcPct val="100000"/>
                        </a:lnSpc>
                        <a:spcBef>
                          <a:spcPts val="0"/>
                        </a:spcBef>
                        <a:spcAft>
                          <a:spcPts val="0"/>
                        </a:spcAft>
                        <a:buNone/>
                      </a:pPr>
                      <a:r>
                        <a:rPr lang="en" sz="1000" dirty="0"/>
                        <a:t>Redirect</a:t>
                      </a:r>
                      <a:endParaRPr sz="1000" dirty="0"/>
                    </a:p>
                  </a:txBody>
                  <a:tcPr marL="91425" marR="91425" marT="91425" marB="91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D9D9D9"/>
                    </a:solidFill>
                  </a:tcPr>
                </a:tc>
                <a:extLst>
                  <a:ext uri="{0D108BD9-81ED-4DB2-BD59-A6C34878D82A}">
                    <a16:rowId xmlns:a16="http://schemas.microsoft.com/office/drawing/2014/main" val="10003"/>
                  </a:ext>
                </a:extLst>
              </a:tr>
              <a:tr h="315775">
                <a:tc>
                  <a:txBody>
                    <a:bodyPr/>
                    <a:lstStyle/>
                    <a:p>
                      <a:pPr marL="0" lvl="0" indent="0" algn="ctr" rtl="0">
                        <a:lnSpc>
                          <a:spcPct val="100000"/>
                        </a:lnSpc>
                        <a:spcBef>
                          <a:spcPts val="0"/>
                        </a:spcBef>
                        <a:spcAft>
                          <a:spcPts val="0"/>
                        </a:spcAft>
                        <a:buNone/>
                      </a:pPr>
                      <a:r>
                        <a:rPr lang="en" sz="1000"/>
                        <a:t>2</a:t>
                      </a:r>
                      <a:endParaRPr sz="1000"/>
                    </a:p>
                  </a:txBody>
                  <a:tcPr marL="91425" marR="91425" marT="91425" marB="91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3F3F3"/>
                    </a:solidFill>
                  </a:tcPr>
                </a:tc>
                <a:tc>
                  <a:txBody>
                    <a:bodyPr/>
                    <a:lstStyle/>
                    <a:p>
                      <a:pPr marL="0" lvl="0" indent="0" rtl="0">
                        <a:lnSpc>
                          <a:spcPct val="100000"/>
                        </a:lnSpc>
                        <a:spcBef>
                          <a:spcPts val="0"/>
                        </a:spcBef>
                        <a:spcAft>
                          <a:spcPts val="0"/>
                        </a:spcAft>
                        <a:buNone/>
                      </a:pPr>
                      <a:r>
                        <a:rPr lang="en" sz="1000" dirty="0"/>
                        <a:t>Drop</a:t>
                      </a:r>
                      <a:endParaRPr sz="1000" dirty="0"/>
                    </a:p>
                  </a:txBody>
                  <a:tcPr marL="91425" marR="91425" marT="91425" marB="91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3F3F3"/>
                    </a:solidFill>
                  </a:tcPr>
                </a:tc>
                <a:extLst>
                  <a:ext uri="{0D108BD9-81ED-4DB2-BD59-A6C34878D82A}">
                    <a16:rowId xmlns:a16="http://schemas.microsoft.com/office/drawing/2014/main" val="10004"/>
                  </a:ext>
                </a:extLst>
              </a:tr>
            </a:tbl>
          </a:graphicData>
        </a:graphic>
      </p:graphicFrame>
      <p:cxnSp>
        <p:nvCxnSpPr>
          <p:cNvPr id="161" name="Straight Connector 160"/>
          <p:cNvCxnSpPr/>
          <p:nvPr/>
        </p:nvCxnSpPr>
        <p:spPr>
          <a:xfrm flipV="1">
            <a:off x="6552738" y="3597082"/>
            <a:ext cx="1" cy="667210"/>
          </a:xfrm>
          <a:prstGeom prst="line">
            <a:avLst/>
          </a:prstGeom>
          <a:ln w="12700">
            <a:solidFill>
              <a:srgbClr val="489542"/>
            </a:solidFill>
            <a:prstDash val="dash"/>
            <a:round/>
            <a:tailEnd type="triangle"/>
          </a:ln>
        </p:spPr>
        <p:style>
          <a:lnRef idx="1">
            <a:schemeClr val="accent1"/>
          </a:lnRef>
          <a:fillRef idx="0">
            <a:schemeClr val="accent1"/>
          </a:fillRef>
          <a:effectRef idx="0">
            <a:schemeClr val="accent1"/>
          </a:effectRef>
          <a:fontRef idx="minor">
            <a:schemeClr val="tx1"/>
          </a:fontRef>
        </p:style>
      </p:cxnSp>
      <p:cxnSp>
        <p:nvCxnSpPr>
          <p:cNvPr id="164" name="Straight Connector 163"/>
          <p:cNvCxnSpPr/>
          <p:nvPr/>
        </p:nvCxnSpPr>
        <p:spPr>
          <a:xfrm flipH="1">
            <a:off x="1354288" y="3579894"/>
            <a:ext cx="271017" cy="326195"/>
          </a:xfrm>
          <a:prstGeom prst="line">
            <a:avLst/>
          </a:prstGeom>
          <a:ln w="12700">
            <a:solidFill>
              <a:srgbClr val="489542"/>
            </a:solidFill>
            <a:prstDash val="dash"/>
            <a:round/>
            <a:tailEnd type="triangle"/>
          </a:ln>
        </p:spPr>
        <p:style>
          <a:lnRef idx="1">
            <a:schemeClr val="accent1"/>
          </a:lnRef>
          <a:fillRef idx="0">
            <a:schemeClr val="accent1"/>
          </a:fillRef>
          <a:effectRef idx="0">
            <a:schemeClr val="accent1"/>
          </a:effectRef>
          <a:fontRef idx="minor">
            <a:schemeClr val="tx1"/>
          </a:fontRef>
        </p:style>
      </p:cxnSp>
      <p:cxnSp>
        <p:nvCxnSpPr>
          <p:cNvPr id="165" name="Straight Connector 164"/>
          <p:cNvCxnSpPr>
            <a:stCxn id="149" idx="0"/>
          </p:cNvCxnSpPr>
          <p:nvPr/>
        </p:nvCxnSpPr>
        <p:spPr>
          <a:xfrm flipV="1">
            <a:off x="7019159" y="3572434"/>
            <a:ext cx="0" cy="244698"/>
          </a:xfrm>
          <a:prstGeom prst="line">
            <a:avLst/>
          </a:prstGeom>
          <a:ln w="12700">
            <a:solidFill>
              <a:srgbClr val="FF0000"/>
            </a:solidFill>
            <a:prstDash val="dash"/>
            <a:round/>
            <a:tailEnd type="triangle"/>
          </a:ln>
        </p:spPr>
        <p:style>
          <a:lnRef idx="1">
            <a:schemeClr val="accent1"/>
          </a:lnRef>
          <a:fillRef idx="0">
            <a:schemeClr val="accent1"/>
          </a:fillRef>
          <a:effectRef idx="0">
            <a:schemeClr val="accent1"/>
          </a:effectRef>
          <a:fontRef idx="minor">
            <a:schemeClr val="tx1"/>
          </a:fontRef>
        </p:style>
      </p:cxnSp>
      <p:pic>
        <p:nvPicPr>
          <p:cNvPr id="139" name="Picture 138"/>
          <p:cNvPicPr>
            <a:picLocks noChangeAspect="1"/>
          </p:cNvPicPr>
          <p:nvPr/>
        </p:nvPicPr>
        <p:blipFill>
          <a:blip r:embed="rId9"/>
          <a:stretch>
            <a:fillRect/>
          </a:stretch>
        </p:blipFill>
        <p:spPr>
          <a:xfrm>
            <a:off x="1271477" y="811447"/>
            <a:ext cx="668451" cy="668451"/>
          </a:xfrm>
          <a:prstGeom prst="rect">
            <a:avLst/>
          </a:prstGeom>
        </p:spPr>
      </p:pic>
      <p:cxnSp>
        <p:nvCxnSpPr>
          <p:cNvPr id="166" name="Straight Connector 165"/>
          <p:cNvCxnSpPr/>
          <p:nvPr/>
        </p:nvCxnSpPr>
        <p:spPr>
          <a:xfrm>
            <a:off x="1260607" y="2610835"/>
            <a:ext cx="469530" cy="720534"/>
          </a:xfrm>
          <a:prstGeom prst="line">
            <a:avLst/>
          </a:prstGeom>
          <a:ln w="12700">
            <a:solidFill>
              <a:srgbClr val="00B0F0"/>
            </a:solidFill>
            <a:prstDash val="dash"/>
            <a:round/>
            <a:headEnd type="none"/>
            <a:tailEnd type="triangle"/>
          </a:ln>
        </p:spPr>
        <p:style>
          <a:lnRef idx="1">
            <a:schemeClr val="accent1"/>
          </a:lnRef>
          <a:fillRef idx="0">
            <a:schemeClr val="accent1"/>
          </a:fillRef>
          <a:effectRef idx="0">
            <a:schemeClr val="accent1"/>
          </a:effectRef>
          <a:fontRef idx="minor">
            <a:schemeClr val="tx1"/>
          </a:fontRef>
        </p:style>
      </p:cxnSp>
      <p:pic>
        <p:nvPicPr>
          <p:cNvPr id="167" name="Picture 4" descr="Image result for blacklist icon">
            <a:extLst>
              <a:ext uri="{FF2B5EF4-FFF2-40B4-BE49-F238E27FC236}">
                <a16:creationId xmlns:a16="http://schemas.microsoft.com/office/drawing/2014/main" id="{7786937F-AE92-4C73-AB5D-8006B31D8115}"/>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1362741" y="2136257"/>
            <a:ext cx="525128" cy="548467"/>
          </a:xfrm>
          <a:prstGeom prst="rect">
            <a:avLst/>
          </a:prstGeom>
          <a:noFill/>
          <a:extLst>
            <a:ext uri="{909E8E84-426E-40DD-AFC4-6F175D3DCCD1}">
              <a14:hiddenFill xmlns:a14="http://schemas.microsoft.com/office/drawing/2010/main">
                <a:solidFill>
                  <a:srgbClr val="FFFFFF"/>
                </a:solidFill>
              </a14:hiddenFill>
            </a:ext>
          </a:extLst>
        </p:spPr>
      </p:pic>
      <p:sp>
        <p:nvSpPr>
          <p:cNvPr id="170" name="TextBox 169"/>
          <p:cNvSpPr txBox="1"/>
          <p:nvPr/>
        </p:nvSpPr>
        <p:spPr>
          <a:xfrm>
            <a:off x="7237324" y="3949556"/>
            <a:ext cx="1099981" cy="261610"/>
          </a:xfrm>
          <a:prstGeom prst="rect">
            <a:avLst/>
          </a:prstGeom>
          <a:noFill/>
        </p:spPr>
        <p:txBody>
          <a:bodyPr wrap="none">
            <a:spAutoFit/>
          </a:bodyPr>
          <a:lstStyle/>
          <a:p>
            <a:pPr marL="0" marR="0" lvl="0" indent="0" algn="ctr" defTabSz="685800" rtl="0" eaLnBrk="0" fontAlgn="base" latinLnBrk="0" hangingPunct="0">
              <a:lnSpc>
                <a:spcPct val="100000"/>
              </a:lnSpc>
              <a:spcBef>
                <a:spcPct val="0"/>
              </a:spcBef>
              <a:spcAft>
                <a:spcPct val="0"/>
              </a:spcAft>
              <a:buClr>
                <a:srgbClr val="182677"/>
              </a:buClr>
              <a:buSzTx/>
              <a:buFontTx/>
              <a:buNone/>
              <a:tabLst/>
              <a:defRPr/>
            </a:pPr>
            <a:r>
              <a:rPr kumimoji="0" lang="en-US" sz="1100" b="0" i="0" u="none" strike="noStrike" kern="1200" cap="none" spc="0" normalizeH="0" baseline="0" noProof="0" dirty="0" smtClean="0">
                <a:ln>
                  <a:noFill/>
                </a:ln>
                <a:solidFill>
                  <a:prstClr val="black"/>
                </a:solidFill>
                <a:effectLst/>
                <a:uLnTx/>
                <a:uFillTx/>
                <a:latin typeface="Arial" panose="020B0604020202020204" pitchFamily="34" charset="0"/>
                <a:ea typeface="ＭＳ Ｐゴシック" charset="0"/>
              </a:rPr>
              <a:t>Internal Threat</a:t>
            </a:r>
            <a:endParaRPr kumimoji="0" lang="en-US" sz="1100" b="0" i="0" u="none" strike="noStrike" kern="1200" cap="none" spc="0" normalizeH="0" baseline="0" noProof="0" dirty="0">
              <a:ln>
                <a:noFill/>
              </a:ln>
              <a:solidFill>
                <a:prstClr val="black"/>
              </a:solidFill>
              <a:effectLst/>
              <a:uLnTx/>
              <a:uFillTx/>
              <a:latin typeface="Arial" panose="020B0604020202020204" pitchFamily="34" charset="0"/>
              <a:ea typeface="ＭＳ Ｐゴシック" charset="0"/>
            </a:endParaRPr>
          </a:p>
        </p:txBody>
      </p:sp>
      <p:pic>
        <p:nvPicPr>
          <p:cNvPr id="179" name="Picture 2" descr="Image result for hacker icon">
            <a:extLst>
              <a:ext uri="{FF2B5EF4-FFF2-40B4-BE49-F238E27FC236}">
                <a16:creationId xmlns:a16="http://schemas.microsoft.com/office/drawing/2014/main" id="{4A2300E7-9089-47EB-A3EF-52BFBB933455}"/>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7961482" y="2292769"/>
            <a:ext cx="456234" cy="456234"/>
          </a:xfrm>
          <a:prstGeom prst="rect">
            <a:avLst/>
          </a:prstGeom>
          <a:noFill/>
          <a:extLst>
            <a:ext uri="{909E8E84-426E-40DD-AFC4-6F175D3DCCD1}">
              <a14:hiddenFill xmlns:a14="http://schemas.microsoft.com/office/drawing/2010/main">
                <a:solidFill>
                  <a:srgbClr val="FFFFFF"/>
                </a:solidFill>
              </a14:hiddenFill>
            </a:ext>
          </a:extLst>
        </p:spPr>
      </p:pic>
      <p:cxnSp>
        <p:nvCxnSpPr>
          <p:cNvPr id="181" name="Straight Connector 180"/>
          <p:cNvCxnSpPr/>
          <p:nvPr/>
        </p:nvCxnSpPr>
        <p:spPr>
          <a:xfrm flipV="1">
            <a:off x="6107133" y="2570760"/>
            <a:ext cx="1824113" cy="658215"/>
          </a:xfrm>
          <a:prstGeom prst="line">
            <a:avLst/>
          </a:prstGeom>
          <a:ln w="12700">
            <a:solidFill>
              <a:srgbClr val="FF0000"/>
            </a:solidFill>
            <a:prstDash val="dash"/>
            <a:round/>
            <a:headEnd type="triangle"/>
          </a:ln>
        </p:spPr>
        <p:style>
          <a:lnRef idx="1">
            <a:schemeClr val="accent1"/>
          </a:lnRef>
          <a:fillRef idx="0">
            <a:schemeClr val="accent1"/>
          </a:fillRef>
          <a:effectRef idx="0">
            <a:schemeClr val="accent1"/>
          </a:effectRef>
          <a:fontRef idx="minor">
            <a:schemeClr val="tx1"/>
          </a:fontRef>
        </p:style>
      </p:cxnSp>
      <p:pic>
        <p:nvPicPr>
          <p:cNvPr id="182" name="Picture 4" descr="Image result for blacklist icon">
            <a:extLst>
              <a:ext uri="{FF2B5EF4-FFF2-40B4-BE49-F238E27FC236}">
                <a16:creationId xmlns:a16="http://schemas.microsoft.com/office/drawing/2014/main" id="{7786937F-AE92-4C73-AB5D-8006B31D8115}"/>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6620637" y="2637371"/>
            <a:ext cx="525128" cy="548467"/>
          </a:xfrm>
          <a:prstGeom prst="rect">
            <a:avLst/>
          </a:prstGeom>
          <a:noFill/>
          <a:extLst>
            <a:ext uri="{909E8E84-426E-40DD-AFC4-6F175D3DCCD1}">
              <a14:hiddenFill xmlns:a14="http://schemas.microsoft.com/office/drawing/2010/main">
                <a:solidFill>
                  <a:srgbClr val="FFFFFF"/>
                </a:solidFill>
              </a14:hiddenFill>
            </a:ext>
          </a:extLst>
        </p:spPr>
      </p:pic>
      <p:sp>
        <p:nvSpPr>
          <p:cNvPr id="183" name="TextBox 182"/>
          <p:cNvSpPr txBox="1"/>
          <p:nvPr/>
        </p:nvSpPr>
        <p:spPr>
          <a:xfrm>
            <a:off x="6883201" y="4469275"/>
            <a:ext cx="1234633" cy="261610"/>
          </a:xfrm>
          <a:prstGeom prst="rect">
            <a:avLst/>
          </a:prstGeom>
          <a:noFill/>
        </p:spPr>
        <p:txBody>
          <a:bodyPr wrap="none">
            <a:spAutoFit/>
          </a:bodyPr>
          <a:lstStyle/>
          <a:p>
            <a:pPr marL="0" marR="0" lvl="0" indent="0" algn="ctr" defTabSz="685800" rtl="0" eaLnBrk="0" fontAlgn="base" latinLnBrk="0" hangingPunct="0">
              <a:lnSpc>
                <a:spcPct val="100000"/>
              </a:lnSpc>
              <a:spcBef>
                <a:spcPct val="0"/>
              </a:spcBef>
              <a:spcAft>
                <a:spcPct val="0"/>
              </a:spcAft>
              <a:buClr>
                <a:srgbClr val="182677"/>
              </a:buClr>
              <a:buSzTx/>
              <a:buFontTx/>
              <a:buNone/>
              <a:tabLst/>
              <a:defRPr/>
            </a:pPr>
            <a:r>
              <a:rPr kumimoji="0" lang="en-US" sz="1100" b="0" i="0" u="none" strike="noStrike" kern="1200" cap="none" spc="0" normalizeH="0" baseline="0" noProof="0" dirty="0" smtClean="0">
                <a:ln>
                  <a:noFill/>
                </a:ln>
                <a:solidFill>
                  <a:prstClr val="black"/>
                </a:solidFill>
                <a:effectLst/>
                <a:uLnTx/>
                <a:uFillTx/>
                <a:latin typeface="Arial" panose="020B0604020202020204" pitchFamily="34" charset="0"/>
                <a:ea typeface="ＭＳ Ｐゴシック" charset="0"/>
              </a:rPr>
              <a:t>Authorized User</a:t>
            </a:r>
            <a:endParaRPr kumimoji="0" lang="en-US" sz="1100" b="0" i="0" u="none" strike="noStrike" kern="1200" cap="none" spc="0" normalizeH="0" baseline="0" noProof="0" dirty="0">
              <a:ln>
                <a:noFill/>
              </a:ln>
              <a:solidFill>
                <a:prstClr val="black"/>
              </a:solidFill>
              <a:effectLst/>
              <a:uLnTx/>
              <a:uFillTx/>
              <a:latin typeface="Arial" panose="020B0604020202020204" pitchFamily="34" charset="0"/>
              <a:ea typeface="ＭＳ Ｐゴシック" charset="0"/>
            </a:endParaRPr>
          </a:p>
        </p:txBody>
      </p:sp>
      <p:cxnSp>
        <p:nvCxnSpPr>
          <p:cNvPr id="185" name="Straight Connector 184"/>
          <p:cNvCxnSpPr/>
          <p:nvPr/>
        </p:nvCxnSpPr>
        <p:spPr>
          <a:xfrm flipH="1" flipV="1">
            <a:off x="2200328" y="3560538"/>
            <a:ext cx="4310010" cy="70753"/>
          </a:xfrm>
          <a:prstGeom prst="line">
            <a:avLst/>
          </a:prstGeom>
          <a:ln w="12700">
            <a:solidFill>
              <a:srgbClr val="489542"/>
            </a:solidFill>
            <a:prstDash val="dash"/>
            <a:round/>
            <a:tailEnd type="triangle"/>
          </a:ln>
        </p:spPr>
        <p:style>
          <a:lnRef idx="1">
            <a:schemeClr val="accent1"/>
          </a:lnRef>
          <a:fillRef idx="0">
            <a:schemeClr val="accent1"/>
          </a:fillRef>
          <a:effectRef idx="0">
            <a:schemeClr val="accent1"/>
          </a:effectRef>
          <a:fontRef idx="minor">
            <a:schemeClr val="tx1"/>
          </a:fontRef>
        </p:style>
      </p:cxnSp>
      <p:cxnSp>
        <p:nvCxnSpPr>
          <p:cNvPr id="186" name="Straight Connector 185"/>
          <p:cNvCxnSpPr>
            <a:stCxn id="131" idx="3"/>
          </p:cNvCxnSpPr>
          <p:nvPr/>
        </p:nvCxnSpPr>
        <p:spPr>
          <a:xfrm>
            <a:off x="2273146" y="3440311"/>
            <a:ext cx="4746013" cy="149310"/>
          </a:xfrm>
          <a:prstGeom prst="line">
            <a:avLst/>
          </a:prstGeom>
          <a:ln w="12700">
            <a:solidFill>
              <a:srgbClr val="FF0000"/>
            </a:solidFill>
            <a:prstDash val="dash"/>
            <a:round/>
            <a:headEnd type="triangle"/>
          </a:ln>
        </p:spPr>
        <p:style>
          <a:lnRef idx="1">
            <a:schemeClr val="accent1"/>
          </a:lnRef>
          <a:fillRef idx="0">
            <a:schemeClr val="accent1"/>
          </a:fillRef>
          <a:effectRef idx="0">
            <a:schemeClr val="accent1"/>
          </a:effectRef>
          <a:fontRef idx="minor">
            <a:schemeClr val="tx1"/>
          </a:fontRef>
        </p:style>
      </p:cxnSp>
      <p:sp>
        <p:nvSpPr>
          <p:cNvPr id="197" name="TextBox 196"/>
          <p:cNvSpPr txBox="1"/>
          <p:nvPr/>
        </p:nvSpPr>
        <p:spPr>
          <a:xfrm>
            <a:off x="109046" y="3075126"/>
            <a:ext cx="1540806" cy="600164"/>
          </a:xfrm>
          <a:prstGeom prst="rect">
            <a:avLst/>
          </a:prstGeom>
          <a:noFill/>
        </p:spPr>
        <p:txBody>
          <a:bodyPr wrap="none">
            <a:spAutoFit/>
          </a:bodyPr>
          <a:lstStyle/>
          <a:p>
            <a:pPr marL="0" marR="0" lvl="0" indent="0" algn="ctr" defTabSz="685800" rtl="0" eaLnBrk="0" fontAlgn="base" latinLnBrk="0" hangingPunct="0">
              <a:lnSpc>
                <a:spcPct val="100000"/>
              </a:lnSpc>
              <a:spcBef>
                <a:spcPct val="0"/>
              </a:spcBef>
              <a:spcAft>
                <a:spcPct val="0"/>
              </a:spcAft>
              <a:buClr>
                <a:srgbClr val="182677"/>
              </a:buClr>
              <a:buSzTx/>
              <a:buFontTx/>
              <a:buNone/>
              <a:tabLst/>
              <a:defRPr/>
            </a:pPr>
            <a:r>
              <a:rPr kumimoji="0" lang="en-US" sz="1100" b="0" i="0" u="none" strike="noStrike" kern="1200" cap="none" spc="0" normalizeH="0" baseline="0" noProof="0" dirty="0" err="1" smtClean="0">
                <a:ln>
                  <a:noFill/>
                </a:ln>
                <a:solidFill>
                  <a:prstClr val="black"/>
                </a:solidFill>
                <a:effectLst/>
                <a:uLnTx/>
                <a:uFillTx/>
                <a:latin typeface="Arial" panose="020B0604020202020204" pitchFamily="34" charset="0"/>
                <a:ea typeface="ＭＳ Ｐゴシック" charset="0"/>
              </a:rPr>
              <a:t>BlackRidge</a:t>
            </a:r>
            <a:r>
              <a:rPr kumimoji="0" lang="en-US" sz="1100" b="0" i="0" u="none" strike="noStrike" kern="1200" cap="none" spc="0" normalizeH="0" baseline="0" noProof="0" dirty="0" smtClean="0">
                <a:ln>
                  <a:noFill/>
                </a:ln>
                <a:solidFill>
                  <a:prstClr val="black"/>
                </a:solidFill>
                <a:effectLst/>
                <a:uLnTx/>
                <a:uFillTx/>
                <a:latin typeface="Arial" panose="020B0604020202020204" pitchFamily="34" charset="0"/>
                <a:ea typeface="ＭＳ Ｐゴシック" charset="0"/>
              </a:rPr>
              <a:t/>
            </a:r>
            <a:br>
              <a:rPr kumimoji="0" lang="en-US" sz="1100" b="0" i="0" u="none" strike="noStrike" kern="1200" cap="none" spc="0" normalizeH="0" baseline="0" noProof="0" dirty="0" smtClean="0">
                <a:ln>
                  <a:noFill/>
                </a:ln>
                <a:solidFill>
                  <a:prstClr val="black"/>
                </a:solidFill>
                <a:effectLst/>
                <a:uLnTx/>
                <a:uFillTx/>
                <a:latin typeface="Arial" panose="020B0604020202020204" pitchFamily="34" charset="0"/>
                <a:ea typeface="ＭＳ Ｐゴシック" charset="0"/>
              </a:rPr>
            </a:br>
            <a:r>
              <a:rPr kumimoji="0" lang="en-US" sz="1100" b="0" i="0" u="none" strike="noStrike" kern="1200" cap="none" spc="0" normalizeH="0" baseline="0" noProof="0" dirty="0" smtClean="0">
                <a:ln>
                  <a:noFill/>
                </a:ln>
                <a:solidFill>
                  <a:prstClr val="black"/>
                </a:solidFill>
                <a:effectLst/>
                <a:uLnTx/>
                <a:uFillTx/>
                <a:latin typeface="Arial" panose="020B0604020202020204" pitchFamily="34" charset="0"/>
                <a:ea typeface="ＭＳ Ｐゴシック" charset="0"/>
              </a:rPr>
              <a:t>FPA with TAC </a:t>
            </a:r>
            <a:br>
              <a:rPr kumimoji="0" lang="en-US" sz="1100" b="0" i="0" u="none" strike="noStrike" kern="1200" cap="none" spc="0" normalizeH="0" baseline="0" noProof="0" dirty="0" smtClean="0">
                <a:ln>
                  <a:noFill/>
                </a:ln>
                <a:solidFill>
                  <a:prstClr val="black"/>
                </a:solidFill>
                <a:effectLst/>
                <a:uLnTx/>
                <a:uFillTx/>
                <a:latin typeface="Arial" panose="020B0604020202020204" pitchFamily="34" charset="0"/>
                <a:ea typeface="ＭＳ Ｐゴシック" charset="0"/>
              </a:rPr>
            </a:br>
            <a:r>
              <a:rPr kumimoji="0" lang="en-US" sz="1100" b="0" i="0" u="none" strike="noStrike" kern="1200" cap="none" spc="0" normalizeH="0" baseline="0" noProof="0" dirty="0" smtClean="0">
                <a:ln>
                  <a:noFill/>
                </a:ln>
                <a:solidFill>
                  <a:prstClr val="black"/>
                </a:solidFill>
                <a:effectLst/>
                <a:uLnTx/>
                <a:uFillTx/>
                <a:latin typeface="Arial" panose="020B0604020202020204" pitchFamily="34" charset="0"/>
                <a:ea typeface="ＭＳ Ｐゴシック" charset="0"/>
              </a:rPr>
              <a:t>Dynamic Trust Levels</a:t>
            </a:r>
          </a:p>
        </p:txBody>
      </p:sp>
      <p:pic>
        <p:nvPicPr>
          <p:cNvPr id="77" name="Picture 76"/>
          <p:cNvPicPr>
            <a:picLocks noChangeAspect="1"/>
          </p:cNvPicPr>
          <p:nvPr/>
        </p:nvPicPr>
        <p:blipFill>
          <a:blip r:embed="rId19"/>
          <a:stretch>
            <a:fillRect/>
          </a:stretch>
        </p:blipFill>
        <p:spPr>
          <a:xfrm>
            <a:off x="1441281" y="4394122"/>
            <a:ext cx="837843" cy="395881"/>
          </a:xfrm>
          <a:prstGeom prst="rect">
            <a:avLst/>
          </a:prstGeom>
        </p:spPr>
      </p:pic>
    </p:spTree>
    <p:extLst>
      <p:ext uri="{BB962C8B-B14F-4D97-AF65-F5344CB8AC3E}">
        <p14:creationId xmlns:p14="http://schemas.microsoft.com/office/powerpoint/2010/main" val="4551896"/>
      </p:ext>
    </p:extLst>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34786" y="644612"/>
            <a:ext cx="6615355" cy="633233"/>
          </a:xfrm>
        </p:spPr>
        <p:txBody>
          <a:bodyPr>
            <a:noAutofit/>
          </a:bodyPr>
          <a:lstStyle/>
          <a:p>
            <a:pPr marL="274320" indent="-274320">
              <a:spcBef>
                <a:spcPts val="150"/>
              </a:spcBef>
            </a:pPr>
            <a:r>
              <a:rPr lang="en-US" sz="2400" dirty="0"/>
              <a:t>  </a:t>
            </a:r>
          </a:p>
        </p:txBody>
      </p:sp>
      <p:sp>
        <p:nvSpPr>
          <p:cNvPr id="9" name="TextBox 8"/>
          <p:cNvSpPr txBox="1"/>
          <p:nvPr/>
        </p:nvSpPr>
        <p:spPr>
          <a:xfrm>
            <a:off x="2541803" y="3504493"/>
            <a:ext cx="1679780" cy="646331"/>
          </a:xfrm>
          <a:prstGeom prst="rect">
            <a:avLst/>
          </a:prstGeom>
          <a:noFill/>
        </p:spPr>
        <p:txBody>
          <a:bodyPr wrap="square" rtlCol="0">
            <a:spAutoFit/>
          </a:bodyPr>
          <a:lstStyle/>
          <a:p>
            <a:pPr fontAlgn="auto">
              <a:spcBef>
                <a:spcPts val="0"/>
              </a:spcBef>
              <a:spcAft>
                <a:spcPts val="0"/>
              </a:spcAft>
            </a:pPr>
            <a:r>
              <a:rPr lang="en-US" sz="1200" dirty="0">
                <a:solidFill>
                  <a:prstClr val="black"/>
                </a:solidFill>
                <a:latin typeface="Calibri" panose="020F0502020204030204" pitchFamily="34" charset="0"/>
                <a:cs typeface="+mn-cs"/>
              </a:rPr>
              <a:t>Before caller-ID, you needed to answer to determine identity.</a:t>
            </a:r>
          </a:p>
        </p:txBody>
      </p:sp>
      <p:pic>
        <p:nvPicPr>
          <p:cNvPr id="11" name="Picture 10"/>
          <p:cNvPicPr>
            <a:picLocks noChangeAspect="1"/>
          </p:cNvPicPr>
          <p:nvPr/>
        </p:nvPicPr>
        <p:blipFill>
          <a:blip r:embed="rId3"/>
          <a:stretch>
            <a:fillRect/>
          </a:stretch>
        </p:blipFill>
        <p:spPr>
          <a:xfrm>
            <a:off x="1471606" y="3300535"/>
            <a:ext cx="847748" cy="847748"/>
          </a:xfrm>
          <a:prstGeom prst="rect">
            <a:avLst/>
          </a:prstGeom>
        </p:spPr>
      </p:pic>
      <p:sp>
        <p:nvSpPr>
          <p:cNvPr id="12" name="TextBox 11"/>
          <p:cNvSpPr txBox="1"/>
          <p:nvPr/>
        </p:nvSpPr>
        <p:spPr>
          <a:xfrm>
            <a:off x="1591649" y="2853186"/>
            <a:ext cx="2677254" cy="369332"/>
          </a:xfrm>
          <a:prstGeom prst="rect">
            <a:avLst/>
          </a:prstGeom>
          <a:noFill/>
        </p:spPr>
        <p:txBody>
          <a:bodyPr wrap="square" rtlCol="0">
            <a:spAutoFit/>
          </a:bodyPr>
          <a:lstStyle/>
          <a:p>
            <a:pPr fontAlgn="auto">
              <a:spcBef>
                <a:spcPts val="0"/>
              </a:spcBef>
              <a:spcAft>
                <a:spcPts val="0"/>
              </a:spcAft>
            </a:pPr>
            <a:r>
              <a:rPr lang="en-US" u="sng" dirty="0">
                <a:solidFill>
                  <a:prstClr val="black"/>
                </a:solidFill>
                <a:latin typeface="Calibri" panose="020F0502020204030204" pitchFamily="34" charset="0"/>
                <a:cs typeface="+mn-cs"/>
              </a:rPr>
              <a:t>Caller-ID for the Internet</a:t>
            </a:r>
          </a:p>
        </p:txBody>
      </p:sp>
      <p:sp>
        <p:nvSpPr>
          <p:cNvPr id="14" name="TextBox 13"/>
          <p:cNvSpPr txBox="1"/>
          <p:nvPr/>
        </p:nvSpPr>
        <p:spPr>
          <a:xfrm>
            <a:off x="1650997" y="4236435"/>
            <a:ext cx="2026039" cy="923330"/>
          </a:xfrm>
          <a:prstGeom prst="rect">
            <a:avLst/>
          </a:prstGeom>
          <a:noFill/>
        </p:spPr>
        <p:txBody>
          <a:bodyPr wrap="square" rtlCol="0">
            <a:spAutoFit/>
          </a:bodyPr>
          <a:lstStyle/>
          <a:p>
            <a:pPr fontAlgn="auto">
              <a:spcBef>
                <a:spcPts val="0"/>
              </a:spcBef>
              <a:spcAft>
                <a:spcPts val="0"/>
              </a:spcAft>
            </a:pPr>
            <a:r>
              <a:rPr lang="en-US" sz="1200" dirty="0">
                <a:solidFill>
                  <a:prstClr val="black"/>
                </a:solidFill>
                <a:latin typeface="Calibri" panose="020F0502020204030204" pitchFamily="34" charset="0"/>
                <a:cs typeface="+mn-cs"/>
              </a:rPr>
              <a:t>After caller-ID, you only answer authenticated and authorized callers.</a:t>
            </a:r>
          </a:p>
          <a:p>
            <a:pPr fontAlgn="auto">
              <a:spcBef>
                <a:spcPts val="0"/>
              </a:spcBef>
              <a:spcAft>
                <a:spcPts val="0"/>
              </a:spcAft>
            </a:pPr>
            <a:endParaRPr lang="en-US" dirty="0">
              <a:solidFill>
                <a:prstClr val="black"/>
              </a:solidFill>
              <a:latin typeface="Calibri" panose="020F0502020204030204" pitchFamily="34" charset="0"/>
              <a:cs typeface="+mn-cs"/>
            </a:endParaRPr>
          </a:p>
        </p:txBody>
      </p:sp>
      <p:sp>
        <p:nvSpPr>
          <p:cNvPr id="15" name="Slide Number Placeholder 10"/>
          <p:cNvSpPr>
            <a:spLocks noGrp="1"/>
          </p:cNvSpPr>
          <p:nvPr>
            <p:ph type="sldNum" sz="quarter" idx="12"/>
          </p:nvPr>
        </p:nvSpPr>
        <p:spPr>
          <a:xfrm>
            <a:off x="7355068" y="5221226"/>
            <a:ext cx="343975" cy="273844"/>
          </a:xfrm>
        </p:spPr>
        <p:txBody>
          <a:bodyPr/>
          <a:lstStyle/>
          <a:p>
            <a:fld id="{CD5F5757-3888-8448-BAD0-962BBDF7DFA5}" type="slidenum">
              <a:rPr lang="en-US" smtClean="0">
                <a:ln>
                  <a:solidFill>
                    <a:prstClr val="white">
                      <a:lumMod val="75000"/>
                    </a:prstClr>
                  </a:solidFill>
                </a:ln>
                <a:solidFill>
                  <a:prstClr val="white">
                    <a:lumMod val="85000"/>
                  </a:prstClr>
                </a:solidFill>
              </a:rPr>
              <a:pPr/>
              <a:t>23</a:t>
            </a:fld>
            <a:endParaRPr lang="en-US" dirty="0">
              <a:ln>
                <a:solidFill>
                  <a:prstClr val="white">
                    <a:lumMod val="75000"/>
                  </a:prstClr>
                </a:solidFill>
              </a:ln>
              <a:solidFill>
                <a:prstClr val="white">
                  <a:lumMod val="85000"/>
                </a:prstClr>
              </a:solidFill>
            </a:endParaRPr>
          </a:p>
        </p:txBody>
      </p:sp>
      <p:sp>
        <p:nvSpPr>
          <p:cNvPr id="16" name="Content Placeholder 5"/>
          <p:cNvSpPr>
            <a:spLocks noGrp="1"/>
          </p:cNvSpPr>
          <p:nvPr>
            <p:ph idx="1"/>
          </p:nvPr>
        </p:nvSpPr>
        <p:spPr>
          <a:xfrm>
            <a:off x="1355420" y="1449031"/>
            <a:ext cx="6264696" cy="1522402"/>
          </a:xfrm>
        </p:spPr>
        <p:txBody>
          <a:bodyPr>
            <a:normAutofit/>
          </a:bodyPr>
          <a:lstStyle/>
          <a:p>
            <a:pPr indent="-205740"/>
            <a:r>
              <a:rPr lang="en-US" sz="1500" dirty="0">
                <a:latin typeface="Calibri" panose="020F0502020204030204" pitchFamily="34" charset="0"/>
              </a:rPr>
              <a:t>Networks do not allow for user or device identity to be determined before establishing network connections</a:t>
            </a:r>
          </a:p>
          <a:p>
            <a:pPr indent="-205740"/>
            <a:r>
              <a:rPr lang="en-US" sz="1500" dirty="0">
                <a:latin typeface="Calibri" panose="020F0502020204030204" pitchFamily="34" charset="0"/>
              </a:rPr>
              <a:t>BlackRidge Transport Access Control (TAC) authenticates identity and enforces security policy on the first packet, </a:t>
            </a:r>
            <a:r>
              <a:rPr lang="en-US" sz="1500" b="1" dirty="0">
                <a:latin typeface="Calibri" panose="020F0502020204030204" pitchFamily="34" charset="0"/>
              </a:rPr>
              <a:t>before a network session is established</a:t>
            </a:r>
          </a:p>
          <a:p>
            <a:pPr marL="137160" indent="0">
              <a:buNone/>
            </a:pPr>
            <a:endParaRPr lang="en-US" sz="1350" dirty="0">
              <a:latin typeface="Calibri" panose="020F0502020204030204" pitchFamily="34" charset="0"/>
            </a:endParaRPr>
          </a:p>
        </p:txBody>
      </p:sp>
      <p:sp>
        <p:nvSpPr>
          <p:cNvPr id="18" name="TextBox 17"/>
          <p:cNvSpPr txBox="1"/>
          <p:nvPr/>
        </p:nvSpPr>
        <p:spPr>
          <a:xfrm>
            <a:off x="4465314" y="2853186"/>
            <a:ext cx="2790779" cy="369332"/>
          </a:xfrm>
          <a:prstGeom prst="rect">
            <a:avLst/>
          </a:prstGeom>
          <a:noFill/>
        </p:spPr>
        <p:txBody>
          <a:bodyPr wrap="square" rtlCol="0">
            <a:spAutoFit/>
          </a:bodyPr>
          <a:lstStyle/>
          <a:p>
            <a:pPr fontAlgn="auto">
              <a:spcBef>
                <a:spcPts val="0"/>
              </a:spcBef>
              <a:spcAft>
                <a:spcPts val="0"/>
              </a:spcAft>
            </a:pPr>
            <a:r>
              <a:rPr lang="en-US" u="sng" dirty="0">
                <a:solidFill>
                  <a:prstClr val="black"/>
                </a:solidFill>
                <a:latin typeface="Calibri" panose="020F0502020204030204" pitchFamily="34" charset="0"/>
                <a:cs typeface="+mn-cs"/>
              </a:rPr>
              <a:t>First Packet </a:t>
            </a:r>
            <a:r>
              <a:rPr lang="en-US" u="sng" dirty="0" smtClean="0">
                <a:solidFill>
                  <a:prstClr val="black"/>
                </a:solidFill>
                <a:latin typeface="Calibri" panose="020F0502020204030204" pitchFamily="34" charset="0"/>
                <a:cs typeface="+mn-cs"/>
              </a:rPr>
              <a:t>Authentication</a:t>
            </a:r>
            <a:endParaRPr lang="en-US" u="sng" dirty="0">
              <a:solidFill>
                <a:prstClr val="black"/>
              </a:solidFill>
              <a:latin typeface="Calibri" panose="020F0502020204030204" pitchFamily="34" charset="0"/>
              <a:cs typeface="+mn-cs"/>
            </a:endParaRPr>
          </a:p>
        </p:txBody>
      </p:sp>
      <p:cxnSp>
        <p:nvCxnSpPr>
          <p:cNvPr id="19" name="Curved Connector 18"/>
          <p:cNvCxnSpPr/>
          <p:nvPr/>
        </p:nvCxnSpPr>
        <p:spPr bwMode="auto">
          <a:xfrm rot="10800000" flipV="1">
            <a:off x="5504841" y="3596595"/>
            <a:ext cx="520718" cy="17748"/>
          </a:xfrm>
          <a:prstGeom prst="curvedConnector3">
            <a:avLst>
              <a:gd name="adj1" fmla="val 50000"/>
            </a:avLst>
          </a:prstGeom>
          <a:solidFill>
            <a:schemeClr val="accent1"/>
          </a:solidFill>
          <a:ln w="31750" cap="flat" cmpd="sng" algn="ctr">
            <a:solidFill>
              <a:schemeClr val="tx1"/>
            </a:solidFill>
            <a:prstDash val="solid"/>
            <a:round/>
            <a:headEnd type="none" w="med" len="med"/>
            <a:tailEnd type="arrow"/>
          </a:ln>
          <a:effectLst/>
        </p:spPr>
      </p:cxnSp>
      <p:cxnSp>
        <p:nvCxnSpPr>
          <p:cNvPr id="20" name="Curved Connector 19"/>
          <p:cNvCxnSpPr/>
          <p:nvPr/>
        </p:nvCxnSpPr>
        <p:spPr bwMode="auto">
          <a:xfrm rot="10800000" flipV="1">
            <a:off x="5504839" y="4179540"/>
            <a:ext cx="522414" cy="10561"/>
          </a:xfrm>
          <a:prstGeom prst="curvedConnector3">
            <a:avLst>
              <a:gd name="adj1" fmla="val 50000"/>
            </a:avLst>
          </a:prstGeom>
          <a:solidFill>
            <a:schemeClr val="accent1"/>
          </a:solidFill>
          <a:ln w="31750" cap="flat" cmpd="sng" algn="ctr">
            <a:solidFill>
              <a:schemeClr val="tx1"/>
            </a:solidFill>
            <a:prstDash val="solid"/>
            <a:round/>
            <a:headEnd type="none" w="med" len="med"/>
            <a:tailEnd type="arrow"/>
          </a:ln>
          <a:effectLst/>
        </p:spPr>
      </p:cxnSp>
      <p:sp>
        <p:nvSpPr>
          <p:cNvPr id="21" name="TextBox 20"/>
          <p:cNvSpPr txBox="1"/>
          <p:nvPr/>
        </p:nvSpPr>
        <p:spPr>
          <a:xfrm>
            <a:off x="5678350" y="3504493"/>
            <a:ext cx="1887464" cy="1331134"/>
          </a:xfrm>
          <a:prstGeom prst="rect">
            <a:avLst/>
          </a:prstGeom>
          <a:solidFill>
            <a:schemeClr val="bg1"/>
          </a:solidFill>
        </p:spPr>
        <p:txBody>
          <a:bodyPr wrap="square" lIns="34290" rIns="0" rtlCol="0">
            <a:spAutoFit/>
          </a:bodyPr>
          <a:lstStyle/>
          <a:p>
            <a:pPr fontAlgn="auto">
              <a:spcBef>
                <a:spcPts val="0"/>
              </a:spcBef>
              <a:spcAft>
                <a:spcPts val="300"/>
              </a:spcAft>
            </a:pPr>
            <a:r>
              <a:rPr lang="en-US" sz="1200" b="1" dirty="0">
                <a:solidFill>
                  <a:srgbClr val="278CB8"/>
                </a:solidFill>
                <a:latin typeface="Calibri" panose="020F0502020204030204" pitchFamily="34" charset="0"/>
                <a:cs typeface="+mn-cs"/>
              </a:rPr>
              <a:t>First Packet Authentication stops unauthorized access at the </a:t>
            </a:r>
            <a:r>
              <a:rPr lang="en-US" sz="1200" b="1" u="sng" dirty="0">
                <a:solidFill>
                  <a:srgbClr val="278CB8"/>
                </a:solidFill>
                <a:latin typeface="Calibri" panose="020F0502020204030204" pitchFamily="34" charset="0"/>
                <a:cs typeface="+mn-cs"/>
              </a:rPr>
              <a:t>earliest possible time</a:t>
            </a:r>
            <a:r>
              <a:rPr lang="en-US" sz="1200" b="1" dirty="0">
                <a:solidFill>
                  <a:srgbClr val="278CB8"/>
                </a:solidFill>
                <a:latin typeface="Calibri" panose="020F0502020204030204" pitchFamily="34" charset="0"/>
                <a:cs typeface="+mn-cs"/>
              </a:rPr>
              <a:t>.</a:t>
            </a:r>
            <a:br>
              <a:rPr lang="en-US" sz="1200" b="1" dirty="0">
                <a:solidFill>
                  <a:srgbClr val="278CB8"/>
                </a:solidFill>
                <a:latin typeface="Calibri" panose="020F0502020204030204" pitchFamily="34" charset="0"/>
                <a:cs typeface="+mn-cs"/>
              </a:rPr>
            </a:br>
            <a:endParaRPr lang="en-US" sz="600" b="1" dirty="0">
              <a:solidFill>
                <a:srgbClr val="278CB8"/>
              </a:solidFill>
              <a:latin typeface="Calibri" panose="020F0502020204030204" pitchFamily="34" charset="0"/>
              <a:cs typeface="+mn-cs"/>
            </a:endParaRPr>
          </a:p>
          <a:p>
            <a:pPr fontAlgn="auto">
              <a:spcBef>
                <a:spcPts val="0"/>
              </a:spcBef>
              <a:spcAft>
                <a:spcPts val="300"/>
              </a:spcAft>
            </a:pPr>
            <a:r>
              <a:rPr lang="en-US" sz="1200" b="1" dirty="0">
                <a:solidFill>
                  <a:prstClr val="black"/>
                </a:solidFill>
                <a:latin typeface="Calibri" panose="020F0502020204030204" pitchFamily="34" charset="0"/>
                <a:cs typeface="+mn-cs"/>
              </a:rPr>
              <a:t>Current security products start after network sessions are established.</a:t>
            </a:r>
          </a:p>
        </p:txBody>
      </p:sp>
      <p:grpSp>
        <p:nvGrpSpPr>
          <p:cNvPr id="3" name="Group 2"/>
          <p:cNvGrpSpPr/>
          <p:nvPr/>
        </p:nvGrpSpPr>
        <p:grpSpPr>
          <a:xfrm>
            <a:off x="4478109" y="3294893"/>
            <a:ext cx="1258145" cy="1787644"/>
            <a:chOff x="5173220" y="3488129"/>
            <a:chExt cx="1677526" cy="2396568"/>
          </a:xfrm>
        </p:grpSpPr>
        <p:sp>
          <p:nvSpPr>
            <p:cNvPr id="22" name="AutoShape 47"/>
            <p:cNvSpPr>
              <a:spLocks noChangeAspect="1" noChangeArrowheads="1"/>
            </p:cNvSpPr>
            <p:nvPr/>
          </p:nvSpPr>
          <p:spPr bwMode="auto">
            <a:xfrm rot="16372599">
              <a:off x="5547573" y="4109588"/>
              <a:ext cx="658934" cy="1371600"/>
            </a:xfrm>
            <a:prstGeom prst="parallelogram">
              <a:avLst>
                <a:gd name="adj" fmla="val 26093"/>
              </a:avLst>
            </a:prstGeom>
            <a:solidFill>
              <a:srgbClr val="BBC9D4"/>
            </a:solidFill>
            <a:ln w="9525">
              <a:noFill/>
              <a:miter lim="800000"/>
              <a:headEnd/>
              <a:tailEnd/>
            </a:ln>
          </p:spPr>
          <p:txBody>
            <a:bodyPr rot="10800000" wrap="none" anchor="ctr"/>
            <a:lstStyle/>
            <a:p>
              <a:pPr fontAlgn="auto">
                <a:spcBef>
                  <a:spcPts val="0"/>
                </a:spcBef>
                <a:spcAft>
                  <a:spcPts val="0"/>
                </a:spcAft>
              </a:pPr>
              <a:endParaRPr lang="en-US" dirty="0">
                <a:solidFill>
                  <a:prstClr val="black"/>
                </a:solidFill>
                <a:latin typeface="Calibri" panose="020F0502020204030204" pitchFamily="34" charset="0"/>
                <a:cs typeface="+mn-cs"/>
              </a:endParaRPr>
            </a:p>
          </p:txBody>
        </p:sp>
        <p:sp>
          <p:nvSpPr>
            <p:cNvPr id="25" name="AutoShape 46"/>
            <p:cNvSpPr>
              <a:spLocks noChangeAspect="1" noChangeArrowheads="1"/>
            </p:cNvSpPr>
            <p:nvPr/>
          </p:nvSpPr>
          <p:spPr bwMode="auto">
            <a:xfrm rot="16415309">
              <a:off x="5449737" y="3400100"/>
              <a:ext cx="847168" cy="1384300"/>
            </a:xfrm>
            <a:prstGeom prst="parallelogram">
              <a:avLst>
                <a:gd name="adj" fmla="val 26093"/>
              </a:avLst>
            </a:prstGeom>
            <a:solidFill>
              <a:srgbClr val="278CB8"/>
            </a:solidFill>
            <a:ln w="9525">
              <a:noFill/>
              <a:miter lim="800000"/>
              <a:headEnd/>
              <a:tailEnd/>
            </a:ln>
          </p:spPr>
          <p:txBody>
            <a:bodyPr rot="10800000" wrap="none" anchor="ctr"/>
            <a:lstStyle/>
            <a:p>
              <a:pPr fontAlgn="auto">
                <a:spcBef>
                  <a:spcPts val="0"/>
                </a:spcBef>
                <a:spcAft>
                  <a:spcPts val="0"/>
                </a:spcAft>
              </a:pPr>
              <a:endParaRPr lang="en-US" dirty="0">
                <a:solidFill>
                  <a:prstClr val="black"/>
                </a:solidFill>
                <a:latin typeface="Calibri" panose="020F0502020204030204" pitchFamily="34" charset="0"/>
                <a:cs typeface="+mn-cs"/>
              </a:endParaRPr>
            </a:p>
          </p:txBody>
        </p:sp>
        <p:sp>
          <p:nvSpPr>
            <p:cNvPr id="28" name="Line 12"/>
            <p:cNvSpPr>
              <a:spLocks noChangeAspect="1" noChangeShapeType="1"/>
            </p:cNvSpPr>
            <p:nvPr/>
          </p:nvSpPr>
          <p:spPr bwMode="auto">
            <a:xfrm>
              <a:off x="5173220" y="3638960"/>
              <a:ext cx="1384300" cy="300037"/>
            </a:xfrm>
            <a:prstGeom prst="line">
              <a:avLst/>
            </a:prstGeom>
            <a:noFill/>
            <a:ln w="19050" cmpd="sng">
              <a:solidFill>
                <a:schemeClr val="tx1"/>
              </a:solidFill>
              <a:round/>
              <a:headEnd/>
              <a:tailEnd type="triangle" w="med" len="med"/>
            </a:ln>
            <a:effectLst/>
          </p:spPr>
          <p:txBody>
            <a:bodyPr/>
            <a:lstStyle/>
            <a:p>
              <a:pPr fontAlgn="auto">
                <a:spcBef>
                  <a:spcPts val="0"/>
                </a:spcBef>
                <a:spcAft>
                  <a:spcPts val="0"/>
                </a:spcAft>
              </a:pPr>
              <a:endParaRPr lang="en-US" dirty="0">
                <a:solidFill>
                  <a:prstClr val="black"/>
                </a:solidFill>
                <a:latin typeface="Calibri" panose="020F0502020204030204" pitchFamily="34" charset="0"/>
                <a:cs typeface="+mn-cs"/>
              </a:endParaRPr>
            </a:p>
          </p:txBody>
        </p:sp>
        <p:sp>
          <p:nvSpPr>
            <p:cNvPr id="30" name="Line 15"/>
            <p:cNvSpPr>
              <a:spLocks noChangeAspect="1" noChangeShapeType="1"/>
            </p:cNvSpPr>
            <p:nvPr/>
          </p:nvSpPr>
          <p:spPr bwMode="auto">
            <a:xfrm>
              <a:off x="5173220" y="4390109"/>
              <a:ext cx="1384300" cy="300037"/>
            </a:xfrm>
            <a:prstGeom prst="line">
              <a:avLst/>
            </a:prstGeom>
            <a:noFill/>
            <a:ln w="19050">
              <a:solidFill>
                <a:schemeClr val="tx1"/>
              </a:solidFill>
              <a:round/>
              <a:headEnd/>
              <a:tailEnd type="triangle" w="med" len="med"/>
            </a:ln>
          </p:spPr>
          <p:txBody>
            <a:bodyPr/>
            <a:lstStyle/>
            <a:p>
              <a:pPr fontAlgn="auto">
                <a:spcBef>
                  <a:spcPts val="0"/>
                </a:spcBef>
                <a:spcAft>
                  <a:spcPts val="0"/>
                </a:spcAft>
              </a:pPr>
              <a:endParaRPr lang="en-US" dirty="0">
                <a:solidFill>
                  <a:prstClr val="black"/>
                </a:solidFill>
                <a:latin typeface="Calibri" panose="020F0502020204030204" pitchFamily="34" charset="0"/>
                <a:cs typeface="+mn-cs"/>
              </a:endParaRPr>
            </a:p>
          </p:txBody>
        </p:sp>
        <p:sp>
          <p:nvSpPr>
            <p:cNvPr id="31" name="Text Box 28"/>
            <p:cNvSpPr txBox="1">
              <a:spLocks noChangeAspect="1" noChangeArrowheads="1"/>
            </p:cNvSpPr>
            <p:nvPr/>
          </p:nvSpPr>
          <p:spPr bwMode="auto">
            <a:xfrm rot="5400000">
              <a:off x="6390060" y="5424011"/>
              <a:ext cx="582817" cy="338555"/>
            </a:xfrm>
            <a:prstGeom prst="rect">
              <a:avLst/>
            </a:prstGeom>
            <a:noFill/>
            <a:ln w="9525">
              <a:noFill/>
              <a:miter lim="800000"/>
              <a:headEnd/>
              <a:tailEnd/>
            </a:ln>
          </p:spPr>
          <p:txBody>
            <a:bodyPr wrap="none">
              <a:spAutoFit/>
            </a:bodyPr>
            <a:lstStyle/>
            <a:p>
              <a:pPr fontAlgn="auto">
                <a:spcBef>
                  <a:spcPts val="0"/>
                </a:spcBef>
                <a:spcAft>
                  <a:spcPts val="0"/>
                </a:spcAft>
              </a:pPr>
              <a:r>
                <a:rPr lang="en-US" sz="1050" dirty="0">
                  <a:solidFill>
                    <a:prstClr val="black"/>
                  </a:solidFill>
                  <a:latin typeface="Calibri" panose="020F0502020204030204" pitchFamily="34" charset="0"/>
                  <a:cs typeface="+mn-cs"/>
                </a:rPr>
                <a:t>time</a:t>
              </a:r>
            </a:p>
          </p:txBody>
        </p:sp>
        <p:sp>
          <p:nvSpPr>
            <p:cNvPr id="40" name="Line 12"/>
            <p:cNvSpPr>
              <a:spLocks noChangeAspect="1" noChangeShapeType="1"/>
            </p:cNvSpPr>
            <p:nvPr/>
          </p:nvSpPr>
          <p:spPr bwMode="auto">
            <a:xfrm>
              <a:off x="5184580" y="4265902"/>
              <a:ext cx="1384300" cy="300037"/>
            </a:xfrm>
            <a:prstGeom prst="line">
              <a:avLst/>
            </a:prstGeom>
            <a:noFill/>
            <a:ln w="19050" cmpd="sng">
              <a:solidFill>
                <a:schemeClr val="tx1"/>
              </a:solidFill>
              <a:round/>
              <a:headEnd/>
              <a:tailEnd type="triangle" w="med" len="med"/>
            </a:ln>
            <a:effectLst/>
          </p:spPr>
          <p:txBody>
            <a:bodyPr/>
            <a:lstStyle/>
            <a:p>
              <a:pPr fontAlgn="auto">
                <a:spcBef>
                  <a:spcPts val="0"/>
                </a:spcBef>
                <a:spcAft>
                  <a:spcPts val="0"/>
                </a:spcAft>
              </a:pPr>
              <a:endParaRPr lang="en-US" dirty="0">
                <a:solidFill>
                  <a:prstClr val="black"/>
                </a:solidFill>
                <a:latin typeface="Calibri" panose="020F0502020204030204" pitchFamily="34" charset="0"/>
                <a:cs typeface="+mn-cs"/>
              </a:endParaRPr>
            </a:p>
          </p:txBody>
        </p:sp>
        <p:sp>
          <p:nvSpPr>
            <p:cNvPr id="44" name="Rectangle 49"/>
            <p:cNvSpPr>
              <a:spLocks noChangeAspect="1" noChangeArrowheads="1"/>
            </p:cNvSpPr>
            <p:nvPr/>
          </p:nvSpPr>
          <p:spPr bwMode="auto">
            <a:xfrm>
              <a:off x="5184580" y="4750970"/>
              <a:ext cx="1371600" cy="317243"/>
            </a:xfrm>
            <a:prstGeom prst="rect">
              <a:avLst/>
            </a:prstGeom>
            <a:solidFill>
              <a:srgbClr val="BBC9D4"/>
            </a:solidFill>
            <a:ln w="9525">
              <a:noFill/>
              <a:miter lim="800000"/>
              <a:headEnd/>
              <a:tailEnd/>
            </a:ln>
          </p:spPr>
          <p:txBody>
            <a:bodyPr wrap="none" anchor="ctr"/>
            <a:lstStyle/>
            <a:p>
              <a:pPr fontAlgn="auto">
                <a:spcBef>
                  <a:spcPts val="0"/>
                </a:spcBef>
                <a:spcAft>
                  <a:spcPts val="0"/>
                </a:spcAft>
              </a:pPr>
              <a:endParaRPr lang="en-US" dirty="0">
                <a:solidFill>
                  <a:prstClr val="black"/>
                </a:solidFill>
                <a:latin typeface="Calibri" panose="020F0502020204030204" pitchFamily="34" charset="0"/>
                <a:cs typeface="+mn-cs"/>
              </a:endParaRPr>
            </a:p>
          </p:txBody>
        </p:sp>
        <p:sp>
          <p:nvSpPr>
            <p:cNvPr id="39" name="Text Box 30"/>
            <p:cNvSpPr txBox="1">
              <a:spLocks noChangeAspect="1" noChangeArrowheads="1"/>
            </p:cNvSpPr>
            <p:nvPr/>
          </p:nvSpPr>
          <p:spPr bwMode="auto">
            <a:xfrm>
              <a:off x="5517507" y="4725144"/>
              <a:ext cx="680014" cy="371353"/>
            </a:xfrm>
            <a:prstGeom prst="rect">
              <a:avLst/>
            </a:prstGeom>
            <a:noFill/>
            <a:ln w="9525">
              <a:noFill/>
              <a:miter lim="800000"/>
              <a:headEnd/>
              <a:tailEnd/>
            </a:ln>
          </p:spPr>
          <p:txBody>
            <a:bodyPr wrap="none">
              <a:spAutoFit/>
            </a:bodyPr>
            <a:lstStyle/>
            <a:p>
              <a:pPr fontAlgn="auto">
                <a:spcBef>
                  <a:spcPts val="0"/>
                </a:spcBef>
                <a:spcAft>
                  <a:spcPts val="0"/>
                </a:spcAft>
              </a:pPr>
              <a:r>
                <a:rPr lang="en-US" sz="1200" dirty="0">
                  <a:solidFill>
                    <a:prstClr val="black"/>
                  </a:solidFill>
                  <a:latin typeface="Calibri" panose="020F0502020204030204" pitchFamily="34" charset="0"/>
                  <a:cs typeface="+mn-cs"/>
                </a:rPr>
                <a:t>Data </a:t>
              </a:r>
            </a:p>
          </p:txBody>
        </p:sp>
        <p:sp>
          <p:nvSpPr>
            <p:cNvPr id="37" name="Text Box 37"/>
            <p:cNvSpPr txBox="1">
              <a:spLocks noChangeAspect="1" noChangeArrowheads="1"/>
            </p:cNvSpPr>
            <p:nvPr/>
          </p:nvSpPr>
          <p:spPr bwMode="auto">
            <a:xfrm>
              <a:off x="5275900" y="5339463"/>
              <a:ext cx="1188788" cy="340407"/>
            </a:xfrm>
            <a:prstGeom prst="rect">
              <a:avLst/>
            </a:prstGeom>
            <a:noFill/>
            <a:ln w="9525">
              <a:noFill/>
              <a:miter lim="800000"/>
              <a:headEnd/>
              <a:tailEnd/>
            </a:ln>
          </p:spPr>
          <p:txBody>
            <a:bodyPr wrap="none">
              <a:spAutoFit/>
            </a:bodyPr>
            <a:lstStyle/>
            <a:p>
              <a:pPr fontAlgn="auto">
                <a:spcBef>
                  <a:spcPts val="0"/>
                </a:spcBef>
                <a:spcAft>
                  <a:spcPts val="0"/>
                </a:spcAft>
              </a:pPr>
              <a:r>
                <a:rPr lang="en-US" sz="1050" dirty="0">
                  <a:solidFill>
                    <a:prstClr val="black"/>
                  </a:solidFill>
                  <a:latin typeface="Calibri" panose="020F0502020204030204" pitchFamily="34" charset="0"/>
                  <a:cs typeface="+mn-cs"/>
                </a:rPr>
                <a:t>Packet Flows</a:t>
              </a:r>
            </a:p>
          </p:txBody>
        </p:sp>
        <p:sp>
          <p:nvSpPr>
            <p:cNvPr id="24" name="Rectangle 48"/>
            <p:cNvSpPr>
              <a:spLocks noChangeArrowheads="1"/>
            </p:cNvSpPr>
            <p:nvPr/>
          </p:nvSpPr>
          <p:spPr bwMode="auto">
            <a:xfrm>
              <a:off x="5176867" y="5068319"/>
              <a:ext cx="1365327" cy="592641"/>
            </a:xfrm>
            <a:prstGeom prst="rect">
              <a:avLst/>
            </a:prstGeom>
            <a:gradFill rotWithShape="1">
              <a:gsLst>
                <a:gs pos="25000">
                  <a:srgbClr val="BBC9D4"/>
                </a:gs>
                <a:gs pos="100000">
                  <a:schemeClr val="bg1"/>
                </a:gs>
              </a:gsLst>
              <a:lin ang="5400000" scaled="1"/>
            </a:gradFill>
            <a:ln w="9525">
              <a:noFill/>
              <a:miter lim="800000"/>
              <a:headEnd/>
              <a:tailEnd/>
            </a:ln>
          </p:spPr>
          <p:txBody>
            <a:bodyPr wrap="none" anchor="ctr"/>
            <a:lstStyle/>
            <a:p>
              <a:pPr fontAlgn="auto">
                <a:spcBef>
                  <a:spcPts val="0"/>
                </a:spcBef>
                <a:spcAft>
                  <a:spcPts val="0"/>
                </a:spcAft>
                <a:defRPr/>
              </a:pPr>
              <a:endParaRPr lang="en-US" dirty="0">
                <a:solidFill>
                  <a:prstClr val="black"/>
                </a:solidFill>
                <a:latin typeface="Calibri" panose="020F0502020204030204" pitchFamily="34" charset="0"/>
                <a:cs typeface="+mn-cs"/>
              </a:endParaRPr>
            </a:p>
          </p:txBody>
        </p:sp>
        <p:sp>
          <p:nvSpPr>
            <p:cNvPr id="38" name="Text Box 29"/>
            <p:cNvSpPr txBox="1">
              <a:spLocks noChangeAspect="1" noChangeArrowheads="1"/>
            </p:cNvSpPr>
            <p:nvPr/>
          </p:nvSpPr>
          <p:spPr bwMode="auto">
            <a:xfrm>
              <a:off x="5422725" y="3821562"/>
              <a:ext cx="868186" cy="618922"/>
            </a:xfrm>
            <a:prstGeom prst="rect">
              <a:avLst/>
            </a:prstGeom>
            <a:noFill/>
            <a:ln w="9525">
              <a:noFill/>
              <a:miter lim="800000"/>
              <a:headEnd/>
              <a:tailEnd/>
            </a:ln>
          </p:spPr>
          <p:txBody>
            <a:bodyPr wrap="none">
              <a:spAutoFit/>
            </a:bodyPr>
            <a:lstStyle/>
            <a:p>
              <a:pPr algn="ctr" fontAlgn="auto">
                <a:spcBef>
                  <a:spcPts val="0"/>
                </a:spcBef>
                <a:spcAft>
                  <a:spcPts val="0"/>
                </a:spcAft>
              </a:pPr>
              <a:r>
                <a:rPr lang="en-US" sz="1200" dirty="0">
                  <a:solidFill>
                    <a:prstClr val="black"/>
                  </a:solidFill>
                  <a:latin typeface="Calibri" panose="020F0502020204030204" pitchFamily="34" charset="0"/>
                  <a:cs typeface="+mn-cs"/>
                </a:rPr>
                <a:t>Session</a:t>
              </a:r>
            </a:p>
            <a:p>
              <a:pPr algn="ctr" fontAlgn="auto">
                <a:spcBef>
                  <a:spcPts val="0"/>
                </a:spcBef>
                <a:spcAft>
                  <a:spcPts val="0"/>
                </a:spcAft>
              </a:pPr>
              <a:r>
                <a:rPr lang="en-US" sz="1200" dirty="0">
                  <a:solidFill>
                    <a:prstClr val="black"/>
                  </a:solidFill>
                  <a:latin typeface="Calibri" panose="020F0502020204030204" pitchFamily="34" charset="0"/>
                  <a:cs typeface="+mn-cs"/>
                </a:rPr>
                <a:t>Setup</a:t>
              </a:r>
            </a:p>
          </p:txBody>
        </p:sp>
        <p:sp>
          <p:nvSpPr>
            <p:cNvPr id="42" name="Line 9"/>
            <p:cNvSpPr>
              <a:spLocks noChangeAspect="1" noChangeShapeType="1"/>
            </p:cNvSpPr>
            <p:nvPr/>
          </p:nvSpPr>
          <p:spPr bwMode="auto">
            <a:xfrm>
              <a:off x="6552732" y="3488129"/>
              <a:ext cx="0" cy="2264770"/>
            </a:xfrm>
            <a:prstGeom prst="line">
              <a:avLst/>
            </a:prstGeom>
            <a:noFill/>
            <a:ln w="28575">
              <a:solidFill>
                <a:schemeClr val="tx1"/>
              </a:solidFill>
              <a:round/>
              <a:headEnd/>
              <a:tailEnd type="triangle" w="med" len="med"/>
            </a:ln>
          </p:spPr>
          <p:txBody>
            <a:bodyPr/>
            <a:lstStyle/>
            <a:p>
              <a:pPr fontAlgn="auto">
                <a:spcBef>
                  <a:spcPts val="0"/>
                </a:spcBef>
                <a:spcAft>
                  <a:spcPts val="0"/>
                </a:spcAft>
              </a:pPr>
              <a:endParaRPr lang="en-US" dirty="0">
                <a:solidFill>
                  <a:prstClr val="black"/>
                </a:solidFill>
                <a:latin typeface="Calibri" panose="020F0502020204030204" pitchFamily="34" charset="0"/>
                <a:cs typeface="+mn-cs"/>
              </a:endParaRPr>
            </a:p>
          </p:txBody>
        </p:sp>
        <p:sp>
          <p:nvSpPr>
            <p:cNvPr id="26" name="Line 9"/>
            <p:cNvSpPr>
              <a:spLocks noChangeAspect="1" noChangeShapeType="1"/>
            </p:cNvSpPr>
            <p:nvPr/>
          </p:nvSpPr>
          <p:spPr bwMode="auto">
            <a:xfrm>
              <a:off x="5192531" y="3501008"/>
              <a:ext cx="0" cy="2264770"/>
            </a:xfrm>
            <a:prstGeom prst="line">
              <a:avLst/>
            </a:prstGeom>
            <a:noFill/>
            <a:ln w="28575">
              <a:solidFill>
                <a:schemeClr val="tx1"/>
              </a:solidFill>
              <a:round/>
              <a:headEnd/>
              <a:tailEnd type="triangle" w="med" len="med"/>
            </a:ln>
          </p:spPr>
          <p:txBody>
            <a:bodyPr/>
            <a:lstStyle/>
            <a:p>
              <a:pPr fontAlgn="auto">
                <a:spcBef>
                  <a:spcPts val="0"/>
                </a:spcBef>
                <a:spcAft>
                  <a:spcPts val="0"/>
                </a:spcAft>
              </a:pPr>
              <a:endParaRPr lang="en-US" dirty="0">
                <a:solidFill>
                  <a:prstClr val="black"/>
                </a:solidFill>
                <a:latin typeface="Calibri" panose="020F0502020204030204" pitchFamily="34" charset="0"/>
                <a:cs typeface="+mn-cs"/>
              </a:endParaRPr>
            </a:p>
          </p:txBody>
        </p:sp>
      </p:gr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57049" y="4312287"/>
            <a:ext cx="358170" cy="561132"/>
          </a:xfrm>
          <a:prstGeom prst="rect">
            <a:avLst/>
          </a:prstGeom>
        </p:spPr>
      </p:pic>
      <p:sp>
        <p:nvSpPr>
          <p:cNvPr id="4" name="TextBox 3"/>
          <p:cNvSpPr txBox="1"/>
          <p:nvPr/>
        </p:nvSpPr>
        <p:spPr>
          <a:xfrm>
            <a:off x="654254" y="644612"/>
            <a:ext cx="7033144" cy="830997"/>
          </a:xfrm>
          <a:prstGeom prst="rect">
            <a:avLst/>
          </a:prstGeom>
          <a:noFill/>
        </p:spPr>
        <p:txBody>
          <a:bodyPr wrap="none" rtlCol="0">
            <a:spAutoFit/>
          </a:bodyPr>
          <a:lstStyle/>
          <a:p>
            <a:pPr algn="ctr" fontAlgn="auto">
              <a:spcBef>
                <a:spcPts val="0"/>
              </a:spcBef>
              <a:spcAft>
                <a:spcPts val="0"/>
              </a:spcAft>
            </a:pPr>
            <a:r>
              <a:rPr lang="en-US" sz="2400" dirty="0" smtClean="0">
                <a:solidFill>
                  <a:prstClr val="black"/>
                </a:solidFill>
                <a:latin typeface="Calibri"/>
                <a:cs typeface="+mn-cs"/>
              </a:rPr>
              <a:t>Identity-Based Network Security for the Cloud:</a:t>
            </a:r>
            <a:br>
              <a:rPr lang="en-US" sz="2400" dirty="0" smtClean="0">
                <a:solidFill>
                  <a:prstClr val="black"/>
                </a:solidFill>
                <a:latin typeface="Calibri"/>
                <a:cs typeface="+mn-cs"/>
              </a:rPr>
            </a:br>
            <a:r>
              <a:rPr lang="en-US" sz="2400" dirty="0" smtClean="0">
                <a:solidFill>
                  <a:prstClr val="black"/>
                </a:solidFill>
                <a:latin typeface="Calibri"/>
                <a:cs typeface="+mn-cs"/>
              </a:rPr>
              <a:t>First Packet Authentication &amp; Transport Access Control </a:t>
            </a:r>
            <a:endParaRPr lang="en-US" sz="2400" dirty="0">
              <a:solidFill>
                <a:prstClr val="black"/>
              </a:solidFill>
              <a:latin typeface="Calibri"/>
              <a:cs typeface="+mn-cs"/>
            </a:endParaRPr>
          </a:p>
        </p:txBody>
      </p:sp>
    </p:spTree>
    <p:extLst>
      <p:ext uri="{BB962C8B-B14F-4D97-AF65-F5344CB8AC3E}">
        <p14:creationId xmlns:p14="http://schemas.microsoft.com/office/powerpoint/2010/main" val="5068572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IBM </a:t>
            </a:r>
            <a:r>
              <a:rPr lang="en-US" dirty="0" err="1" smtClean="0"/>
              <a:t>LinuxOne</a:t>
            </a:r>
            <a:r>
              <a:rPr lang="en-US" dirty="0" smtClean="0"/>
              <a:t> Community Cloud </a:t>
            </a:r>
            <a:endParaRPr lang="en-US" dirty="0"/>
          </a:p>
        </p:txBody>
      </p:sp>
      <p:sp>
        <p:nvSpPr>
          <p:cNvPr id="3" name="Content Placeholder 2"/>
          <p:cNvSpPr>
            <a:spLocks noGrp="1"/>
          </p:cNvSpPr>
          <p:nvPr>
            <p:ph idx="1"/>
          </p:nvPr>
        </p:nvSpPr>
        <p:spPr>
          <a:xfrm>
            <a:off x="69273" y="1428751"/>
            <a:ext cx="8977745" cy="3165872"/>
          </a:xfrm>
        </p:spPr>
        <p:txBody>
          <a:bodyPr/>
          <a:lstStyle/>
          <a:p>
            <a:r>
              <a:rPr lang="en-US" sz="1800" dirty="0"/>
              <a:t>In August 2015, IBM announced a series of enterprise-class </a:t>
            </a:r>
            <a:r>
              <a:rPr lang="en-US" sz="1800" dirty="0" smtClean="0"/>
              <a:t>Linux servers  </a:t>
            </a:r>
            <a:endParaRPr lang="en-US" sz="1800" dirty="0"/>
          </a:p>
          <a:p>
            <a:r>
              <a:rPr lang="en-US" sz="1800" dirty="0" smtClean="0"/>
              <a:t>In </a:t>
            </a:r>
            <a:r>
              <a:rPr lang="en-US" sz="1800" dirty="0"/>
              <a:t>order to promote development and research on this platform, the Linux One Community Cloud makes it possible for anyone to request a free instance of the Linux One servers and toolsets.  </a:t>
            </a:r>
          </a:p>
          <a:p>
            <a:pPr lvl="1"/>
            <a:r>
              <a:rPr lang="en-US" sz="1400" dirty="0"/>
              <a:t>This environment is hosted at the New York State Center for Cloud Computing and Analytics (CCAC) at Marist </a:t>
            </a:r>
            <a:r>
              <a:rPr lang="en-US" sz="1400" dirty="0" smtClean="0"/>
              <a:t>College. </a:t>
            </a:r>
            <a:r>
              <a:rPr lang="en-US" sz="1500" dirty="0" smtClean="0"/>
              <a:t>Users </a:t>
            </a:r>
            <a:r>
              <a:rPr lang="en-US" sz="1500" dirty="0"/>
              <a:t>connect to the c</a:t>
            </a:r>
            <a:r>
              <a:rPr lang="en-US" sz="1500" dirty="0" smtClean="0"/>
              <a:t>loud </a:t>
            </a:r>
            <a:r>
              <a:rPr lang="en-US" sz="1500" dirty="0"/>
              <a:t>via a secure Internet portal to an Apache web server at the Marist College data </a:t>
            </a:r>
            <a:r>
              <a:rPr lang="en-US" sz="1500" dirty="0" smtClean="0"/>
              <a:t>center, where </a:t>
            </a:r>
            <a:r>
              <a:rPr lang="en-US" sz="1500" dirty="0"/>
              <a:t>applications are hosted on virtual machines (VMs) partitioned in an IBM z Systems 113 enterprise server.</a:t>
            </a:r>
            <a:r>
              <a:rPr lang="en-US" sz="1500" dirty="0" smtClean="0"/>
              <a:t>   </a:t>
            </a:r>
            <a:endParaRPr lang="en-US" sz="1500" dirty="0"/>
          </a:p>
          <a:p>
            <a:r>
              <a:rPr lang="en-US" sz="1800" dirty="0" smtClean="0"/>
              <a:t>To </a:t>
            </a:r>
            <a:r>
              <a:rPr lang="en-US" sz="1800" dirty="0"/>
              <a:t>authenticate traffic between these two data centers, </a:t>
            </a:r>
            <a:r>
              <a:rPr lang="en-US" sz="1800" dirty="0" err="1"/>
              <a:t>BlackRidge</a:t>
            </a:r>
            <a:r>
              <a:rPr lang="en-US" sz="1800" dirty="0"/>
              <a:t> appliances implementing TAC and first packet authentication were implemented.  </a:t>
            </a:r>
          </a:p>
          <a:p>
            <a:pPr lvl="1"/>
            <a:r>
              <a:rPr lang="en-US" sz="1500" dirty="0"/>
              <a:t>A physical appliance was installed at the edge of the IBM Poughkeepsie data center network, and a virtual appliance hosted in an IBM z13 enterprise server </a:t>
            </a:r>
            <a:r>
              <a:rPr lang="en-US" sz="1500" dirty="0" err="1"/>
              <a:t>Zvm</a:t>
            </a:r>
            <a:r>
              <a:rPr lang="en-US" sz="1500" dirty="0"/>
              <a:t> virtual partition was installed at the corresponding edge of the Marist College data center network</a:t>
            </a:r>
          </a:p>
          <a:p>
            <a:endParaRPr lang="en-US" sz="2100" dirty="0"/>
          </a:p>
        </p:txBody>
      </p:sp>
      <p:sp>
        <p:nvSpPr>
          <p:cNvPr id="4" name="Slide Number Placeholder 3"/>
          <p:cNvSpPr>
            <a:spLocks noGrp="1"/>
          </p:cNvSpPr>
          <p:nvPr>
            <p:ph type="sldNum" sz="quarter" idx="12"/>
          </p:nvPr>
        </p:nvSpPr>
        <p:spPr/>
        <p:txBody>
          <a:bodyPr/>
          <a:lstStyle/>
          <a:p>
            <a:pPr>
              <a:defRPr/>
            </a:pPr>
            <a:fld id="{D07F4FEF-8071-4277-BEEA-6C8D429C6163}" type="slidenum">
              <a:rPr lang="en-US" smtClean="0"/>
              <a:pPr>
                <a:defRPr/>
              </a:pPr>
              <a:t>24</a:t>
            </a:fld>
            <a:endParaRPr lang="en-US"/>
          </a:p>
        </p:txBody>
      </p:sp>
    </p:spTree>
    <p:extLst>
      <p:ext uri="{BB962C8B-B14F-4D97-AF65-F5344CB8AC3E}">
        <p14:creationId xmlns:p14="http://schemas.microsoft.com/office/powerpoint/2010/main" val="316150582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defTabSz="457189">
              <a:defRPr/>
            </a:pPr>
            <a:endParaRPr lang="en-US" altLang="en-US" smtClean="0"/>
          </a:p>
          <a:p>
            <a:pPr defTabSz="457189">
              <a:defRPr/>
            </a:pPr>
            <a:fld id="{E6A29779-FDDA-46F3-B72B-5298A282E86D}" type="slidenum">
              <a:rPr lang="en-US" altLang="en-US" smtClean="0"/>
              <a:pPr defTabSz="457189">
                <a:defRPr/>
              </a:pPr>
              <a:t>25</a:t>
            </a:fld>
            <a:endParaRPr lang="en-US" altLang="en-US"/>
          </a:p>
        </p:txBody>
      </p:sp>
      <p:pic>
        <p:nvPicPr>
          <p:cNvPr id="3" name="Picture 2"/>
          <p:cNvPicPr/>
          <p:nvPr/>
        </p:nvPicPr>
        <p:blipFill>
          <a:blip r:embed="rId2"/>
          <a:stretch>
            <a:fillRect/>
          </a:stretch>
        </p:blipFill>
        <p:spPr>
          <a:xfrm>
            <a:off x="5195455" y="2510444"/>
            <a:ext cx="3791988" cy="2342564"/>
          </a:xfrm>
          <a:prstGeom prst="rect">
            <a:avLst/>
          </a:prstGeom>
        </p:spPr>
      </p:pic>
      <p:sp>
        <p:nvSpPr>
          <p:cNvPr id="4" name="Rectangle 2"/>
          <p:cNvSpPr>
            <a:spLocks noChangeArrowheads="1"/>
          </p:cNvSpPr>
          <p:nvPr/>
        </p:nvSpPr>
        <p:spPr bwMode="auto">
          <a:xfrm>
            <a:off x="4606688" y="1747767"/>
            <a:ext cx="4537311" cy="380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Font typeface="Arial" panose="020B0604020202020204" pitchFamily="34" charset="0"/>
              <a:buChar char="•"/>
              <a:defRPr sz="3200">
                <a:solidFill>
                  <a:schemeClr val="tx1"/>
                </a:solidFill>
                <a:latin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marL="342892" indent="-342892" algn="ctr" defTabSz="457189">
              <a:lnSpc>
                <a:spcPct val="90000"/>
              </a:lnSpc>
              <a:buNone/>
            </a:pPr>
            <a:r>
              <a:rPr lang="en-US" altLang="en-US" sz="2400" b="1" dirty="0" err="1" smtClean="0"/>
              <a:t>BlackRidge</a:t>
            </a:r>
            <a:r>
              <a:rPr lang="en-US" altLang="en-US" sz="2400" b="1" dirty="0" smtClean="0"/>
              <a:t> TAC Gateway</a:t>
            </a:r>
            <a:endParaRPr lang="en-US" altLang="en-US" sz="1350" b="1" dirty="0">
              <a:solidFill>
                <a:srgbClr val="000000"/>
              </a:solidFill>
              <a:cs typeface="Arial" panose="020B0604020202020204" pitchFamily="34" charset="0"/>
            </a:endParaRPr>
          </a:p>
        </p:txBody>
      </p:sp>
      <p:pic>
        <p:nvPicPr>
          <p:cNvPr id="6" name="Picture 5"/>
          <p:cNvPicPr/>
          <p:nvPr/>
        </p:nvPicPr>
        <p:blipFill>
          <a:blip r:embed="rId3"/>
          <a:stretch>
            <a:fillRect/>
          </a:stretch>
        </p:blipFill>
        <p:spPr>
          <a:xfrm>
            <a:off x="284018" y="2904486"/>
            <a:ext cx="3573087" cy="1554479"/>
          </a:xfrm>
          <a:prstGeom prst="rect">
            <a:avLst/>
          </a:prstGeom>
        </p:spPr>
      </p:pic>
      <p:sp>
        <p:nvSpPr>
          <p:cNvPr id="7" name="Rectangle 2"/>
          <p:cNvSpPr>
            <a:spLocks noChangeArrowheads="1"/>
          </p:cNvSpPr>
          <p:nvPr/>
        </p:nvSpPr>
        <p:spPr bwMode="auto">
          <a:xfrm>
            <a:off x="45719" y="1747767"/>
            <a:ext cx="4049683" cy="380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Font typeface="Arial" panose="020B0604020202020204" pitchFamily="34" charset="0"/>
              <a:buChar char="•"/>
              <a:defRPr sz="3200">
                <a:solidFill>
                  <a:schemeClr val="tx1"/>
                </a:solidFill>
                <a:latin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marL="342892" indent="-342892" algn="ctr" defTabSz="457189">
              <a:lnSpc>
                <a:spcPct val="90000"/>
              </a:lnSpc>
              <a:buNone/>
            </a:pPr>
            <a:r>
              <a:rPr lang="en-US" sz="2400" b="1" dirty="0"/>
              <a:t>Conventional Network IPS</a:t>
            </a:r>
            <a:endParaRPr lang="en-US" altLang="en-US" sz="1350" b="1" dirty="0">
              <a:solidFill>
                <a:srgbClr val="000000"/>
              </a:solidFill>
              <a:cs typeface="Arial" panose="020B0604020202020204" pitchFamily="34" charset="0"/>
            </a:endParaRPr>
          </a:p>
        </p:txBody>
      </p:sp>
      <p:sp>
        <p:nvSpPr>
          <p:cNvPr id="8" name="Right Arrow 7"/>
          <p:cNvSpPr/>
          <p:nvPr/>
        </p:nvSpPr>
        <p:spPr>
          <a:xfrm>
            <a:off x="4037213" y="2735294"/>
            <a:ext cx="1158242" cy="63095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799777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defTabSz="457189">
              <a:defRPr/>
            </a:pPr>
            <a:endParaRPr lang="en-US" altLang="en-US" smtClean="0"/>
          </a:p>
          <a:p>
            <a:pPr defTabSz="457189">
              <a:defRPr/>
            </a:pPr>
            <a:fld id="{E6A29779-FDDA-46F3-B72B-5298A282E86D}" type="slidenum">
              <a:rPr lang="en-US" altLang="en-US" smtClean="0"/>
              <a:pPr defTabSz="457189">
                <a:defRPr/>
              </a:pPr>
              <a:t>26</a:t>
            </a:fld>
            <a:endParaRPr lang="en-US" altLang="en-US"/>
          </a:p>
        </p:txBody>
      </p:sp>
      <p:pic>
        <p:nvPicPr>
          <p:cNvPr id="7" name="Picture 6"/>
          <p:cNvPicPr>
            <a:picLocks noChangeAspect="1"/>
          </p:cNvPicPr>
          <p:nvPr/>
        </p:nvPicPr>
        <p:blipFill>
          <a:blip r:embed="rId2"/>
          <a:stretch>
            <a:fillRect/>
          </a:stretch>
        </p:blipFill>
        <p:spPr>
          <a:xfrm>
            <a:off x="160994" y="840821"/>
            <a:ext cx="3768559" cy="1603122"/>
          </a:xfrm>
          <a:prstGeom prst="rect">
            <a:avLst/>
          </a:prstGeom>
        </p:spPr>
      </p:pic>
      <p:pic>
        <p:nvPicPr>
          <p:cNvPr id="5" name="Picture 4"/>
          <p:cNvPicPr>
            <a:picLocks noChangeAspect="1"/>
          </p:cNvPicPr>
          <p:nvPr/>
        </p:nvPicPr>
        <p:blipFill>
          <a:blip r:embed="rId3"/>
          <a:stretch>
            <a:fillRect/>
          </a:stretch>
        </p:blipFill>
        <p:spPr>
          <a:xfrm>
            <a:off x="17323" y="2719525"/>
            <a:ext cx="4338659" cy="1705185"/>
          </a:xfrm>
          <a:prstGeom prst="rect">
            <a:avLst/>
          </a:prstGeom>
        </p:spPr>
      </p:pic>
      <p:pic>
        <p:nvPicPr>
          <p:cNvPr id="6" name="Picture 5"/>
          <p:cNvPicPr>
            <a:picLocks noChangeAspect="1"/>
          </p:cNvPicPr>
          <p:nvPr/>
        </p:nvPicPr>
        <p:blipFill>
          <a:blip r:embed="rId4"/>
          <a:stretch>
            <a:fillRect/>
          </a:stretch>
        </p:blipFill>
        <p:spPr>
          <a:xfrm>
            <a:off x="4782412" y="1824155"/>
            <a:ext cx="3949004" cy="1472327"/>
          </a:xfrm>
          <a:prstGeom prst="rect">
            <a:avLst/>
          </a:prstGeom>
        </p:spPr>
      </p:pic>
      <p:sp>
        <p:nvSpPr>
          <p:cNvPr id="3" name="Oval 2"/>
          <p:cNvSpPr/>
          <p:nvPr/>
        </p:nvSpPr>
        <p:spPr>
          <a:xfrm>
            <a:off x="4680065" y="2186247"/>
            <a:ext cx="4305993" cy="134430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6198734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defTabSz="457189">
              <a:defRPr/>
            </a:pPr>
            <a:endParaRPr lang="en-US" altLang="en-US" smtClean="0"/>
          </a:p>
          <a:p>
            <a:pPr defTabSz="457189">
              <a:defRPr/>
            </a:pPr>
            <a:fld id="{E6A29779-FDDA-46F3-B72B-5298A282E86D}" type="slidenum">
              <a:rPr lang="en-US" altLang="en-US" smtClean="0"/>
              <a:pPr defTabSz="457189">
                <a:defRPr/>
              </a:pPr>
              <a:t>27</a:t>
            </a:fld>
            <a:endParaRPr lang="en-US" altLang="en-US"/>
          </a:p>
        </p:txBody>
      </p:sp>
      <p:pic>
        <p:nvPicPr>
          <p:cNvPr id="3" name="Picture 2"/>
          <p:cNvPicPr/>
          <p:nvPr/>
        </p:nvPicPr>
        <p:blipFill>
          <a:blip r:embed="rId2">
            <a:extLst>
              <a:ext uri="{28A0092B-C50C-407E-A947-70E740481C1C}">
                <a14:useLocalDpi xmlns:a14="http://schemas.microsoft.com/office/drawing/2010/main" val="0"/>
              </a:ext>
            </a:extLst>
          </a:blip>
          <a:srcRect/>
          <a:stretch>
            <a:fillRect/>
          </a:stretch>
        </p:blipFill>
        <p:spPr bwMode="auto">
          <a:xfrm>
            <a:off x="734292" y="1233055"/>
            <a:ext cx="2867590" cy="2931124"/>
          </a:xfrm>
          <a:prstGeom prst="rect">
            <a:avLst/>
          </a:prstGeom>
          <a:noFill/>
        </p:spPr>
      </p:pic>
      <p:sp>
        <p:nvSpPr>
          <p:cNvPr id="4" name="Rectangle 2"/>
          <p:cNvSpPr>
            <a:spLocks noChangeArrowheads="1"/>
          </p:cNvSpPr>
          <p:nvPr/>
        </p:nvSpPr>
        <p:spPr bwMode="auto">
          <a:xfrm>
            <a:off x="-710647" y="748503"/>
            <a:ext cx="9511747" cy="380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Font typeface="Arial" panose="020B0604020202020204" pitchFamily="34" charset="0"/>
              <a:buChar char="•"/>
              <a:defRPr sz="3200">
                <a:solidFill>
                  <a:schemeClr val="tx1"/>
                </a:solidFill>
                <a:latin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marL="342892" indent="-342892" algn="ctr" defTabSz="457189">
              <a:lnSpc>
                <a:spcPct val="90000"/>
              </a:lnSpc>
              <a:buNone/>
            </a:pPr>
            <a:r>
              <a:rPr lang="en-US" altLang="en-US" sz="2400" b="1" dirty="0"/>
              <a:t>Network scan before </a:t>
            </a:r>
            <a:r>
              <a:rPr lang="en-US" altLang="en-US" sz="2400" b="1" dirty="0" smtClean="0"/>
              <a:t>&amp; </a:t>
            </a:r>
            <a:r>
              <a:rPr lang="en-US" altLang="en-US" sz="2400" b="1" dirty="0"/>
              <a:t>after implementing </a:t>
            </a:r>
            <a:r>
              <a:rPr lang="en-US" altLang="en-US" sz="2400" b="1" dirty="0" smtClean="0"/>
              <a:t>TAC</a:t>
            </a:r>
          </a:p>
        </p:txBody>
      </p:sp>
      <p:pic>
        <p:nvPicPr>
          <p:cNvPr id="5" name="Picture 4"/>
          <p:cNvPicPr/>
          <p:nvPr/>
        </p:nvPicPr>
        <p:blipFill>
          <a:blip r:embed="rId3">
            <a:extLst>
              <a:ext uri="{28A0092B-C50C-407E-A947-70E740481C1C}">
                <a14:useLocalDpi xmlns:a14="http://schemas.microsoft.com/office/drawing/2010/main" val="0"/>
              </a:ext>
            </a:extLst>
          </a:blip>
          <a:srcRect/>
          <a:stretch>
            <a:fillRect/>
          </a:stretch>
        </p:blipFill>
        <p:spPr bwMode="auto">
          <a:xfrm>
            <a:off x="4779818" y="1176792"/>
            <a:ext cx="2887201" cy="2987387"/>
          </a:xfrm>
          <a:prstGeom prst="rect">
            <a:avLst/>
          </a:prstGeom>
          <a:noFill/>
        </p:spPr>
      </p:pic>
      <p:sp>
        <p:nvSpPr>
          <p:cNvPr id="6" name="Content Placeholder 2"/>
          <p:cNvSpPr txBox="1">
            <a:spLocks/>
          </p:cNvSpPr>
          <p:nvPr/>
        </p:nvSpPr>
        <p:spPr>
          <a:xfrm>
            <a:off x="415637" y="4164179"/>
            <a:ext cx="8229600" cy="1122760"/>
          </a:xfrm>
          <a:prstGeom prst="rect">
            <a:avLst/>
          </a:prstGeom>
        </p:spPr>
        <p:txBody>
          <a:bodyPr/>
          <a:lstStyle>
            <a:lvl1pPr marL="342891" indent="-342891"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32" indent="-285744"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2971" indent="-228594"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160" indent="-228594"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349" indent="-228594"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t>open port 22 on the Marist network, running </a:t>
            </a:r>
            <a:r>
              <a:rPr lang="en-US" sz="1800" dirty="0" err="1"/>
              <a:t>OpenSSH</a:t>
            </a:r>
            <a:r>
              <a:rPr lang="en-US" sz="1800" dirty="0"/>
              <a:t> 6.6.1, and a traceroute showing network hops within the IBM network are blocked by TAC gateways, which prevent fingerprinting of the </a:t>
            </a:r>
            <a:r>
              <a:rPr lang="en-US" sz="1800" dirty="0" err="1"/>
              <a:t>LinuxOne</a:t>
            </a:r>
            <a:r>
              <a:rPr lang="en-US" sz="1800" dirty="0"/>
              <a:t> cloud</a:t>
            </a:r>
          </a:p>
        </p:txBody>
      </p:sp>
    </p:spTree>
    <p:extLst>
      <p:ext uri="{BB962C8B-B14F-4D97-AF65-F5344CB8AC3E}">
        <p14:creationId xmlns:p14="http://schemas.microsoft.com/office/powerpoint/2010/main" val="246539553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1184987" y="5580016"/>
            <a:ext cx="1600200" cy="273844"/>
          </a:xfrm>
        </p:spPr>
        <p:txBody>
          <a:bodyPr/>
          <a:lstStyle/>
          <a:p>
            <a:pPr defTabSz="342900"/>
            <a:r>
              <a:rPr lang="en-US">
                <a:latin typeface="Arial"/>
              </a:rPr>
              <a:t>September 2015</a:t>
            </a:r>
            <a:endParaRPr lang="en-US" dirty="0">
              <a:latin typeface="Arial"/>
            </a:endParaRPr>
          </a:p>
        </p:txBody>
      </p:sp>
      <p:sp>
        <p:nvSpPr>
          <p:cNvPr id="5" name="Footer Placeholder 4"/>
          <p:cNvSpPr>
            <a:spLocks noGrp="1"/>
          </p:cNvSpPr>
          <p:nvPr>
            <p:ph type="ftr" sz="quarter" idx="11"/>
          </p:nvPr>
        </p:nvSpPr>
        <p:spPr>
          <a:xfrm>
            <a:off x="3528137" y="5477622"/>
            <a:ext cx="2171700" cy="273844"/>
          </a:xfrm>
        </p:spPr>
        <p:txBody>
          <a:bodyPr/>
          <a:lstStyle/>
          <a:p>
            <a:pPr defTabSz="342900" fontAlgn="auto">
              <a:spcBef>
                <a:spcPts val="0"/>
              </a:spcBef>
              <a:spcAft>
                <a:spcPts val="0"/>
              </a:spcAft>
            </a:pPr>
            <a:r>
              <a:rPr lang="en-US">
                <a:latin typeface="Arial"/>
              </a:rPr>
              <a:t>Confidential</a:t>
            </a:r>
            <a:endParaRPr lang="en-US" dirty="0">
              <a:latin typeface="Arial"/>
            </a:endParaRPr>
          </a:p>
        </p:txBody>
      </p:sp>
      <p:sp>
        <p:nvSpPr>
          <p:cNvPr id="6" name="Slide Number Placeholder 5"/>
          <p:cNvSpPr>
            <a:spLocks noGrp="1"/>
          </p:cNvSpPr>
          <p:nvPr>
            <p:ph type="sldNum" sz="quarter" idx="12"/>
          </p:nvPr>
        </p:nvSpPr>
        <p:spPr>
          <a:xfrm>
            <a:off x="7528637" y="5568109"/>
            <a:ext cx="514350" cy="285750"/>
          </a:xfrm>
        </p:spPr>
        <p:txBody>
          <a:bodyPr/>
          <a:lstStyle/>
          <a:p>
            <a:pPr defTabSz="342900" fontAlgn="auto">
              <a:spcBef>
                <a:spcPts val="0"/>
              </a:spcBef>
              <a:spcAft>
                <a:spcPts val="0"/>
              </a:spcAft>
            </a:pPr>
            <a:fld id="{CD5F5757-3888-8448-BAD0-962BBDF7DFA5}" type="slidenum">
              <a:rPr lang="en-US">
                <a:latin typeface="Arial"/>
              </a:rPr>
              <a:pPr defTabSz="342900" fontAlgn="auto">
                <a:spcBef>
                  <a:spcPts val="0"/>
                </a:spcBef>
                <a:spcAft>
                  <a:spcPts val="0"/>
                </a:spcAft>
              </a:pPr>
              <a:t>28</a:t>
            </a:fld>
            <a:endParaRPr lang="en-US" dirty="0">
              <a:latin typeface="Arial"/>
            </a:endParaRPr>
          </a:p>
        </p:txBody>
      </p:sp>
      <p:sp>
        <p:nvSpPr>
          <p:cNvPr id="2" name="Title 1"/>
          <p:cNvSpPr>
            <a:spLocks noGrp="1"/>
          </p:cNvSpPr>
          <p:nvPr>
            <p:ph type="title" idx="4294967295"/>
          </p:nvPr>
        </p:nvSpPr>
        <p:spPr>
          <a:xfrm>
            <a:off x="843379" y="778225"/>
            <a:ext cx="7679183" cy="633413"/>
          </a:xfrm>
        </p:spPr>
        <p:txBody>
          <a:bodyPr>
            <a:normAutofit fontScale="90000"/>
          </a:bodyPr>
          <a:lstStyle/>
          <a:p>
            <a:r>
              <a:rPr lang="en-US" dirty="0"/>
              <a:t>Marist </a:t>
            </a:r>
            <a:r>
              <a:rPr lang="en-US" dirty="0" err="1"/>
              <a:t>BlackRidge</a:t>
            </a:r>
            <a:r>
              <a:rPr lang="en-US" dirty="0"/>
              <a:t> Syslog Rate testing              </a:t>
            </a:r>
            <a:r>
              <a:rPr lang="en-US" dirty="0" smtClean="0"/>
              <a:t/>
            </a:r>
            <a:br>
              <a:rPr lang="en-US" dirty="0" smtClean="0"/>
            </a:br>
            <a:r>
              <a:rPr lang="en-US" sz="2325" dirty="0" smtClean="0"/>
              <a:t>10 messages </a:t>
            </a:r>
            <a:r>
              <a:rPr lang="en-US" sz="2325" dirty="0"/>
              <a:t>5 sec rate limit </a:t>
            </a:r>
            <a:r>
              <a:rPr lang="en-US" sz="2325" dirty="0" smtClean="0"/>
              <a:t>5 Mbps     </a:t>
            </a:r>
            <a:r>
              <a:rPr lang="en-US" sz="2325" dirty="0"/>
              <a:t>no rate limit </a:t>
            </a:r>
            <a:r>
              <a:rPr lang="en-US" sz="2325" dirty="0" smtClean="0"/>
              <a:t>14 Mbps        </a:t>
            </a:r>
            <a:endParaRPr lang="en-US" sz="2325" dirty="0">
              <a:solidFill>
                <a:srgbClr val="FF0000"/>
              </a:solidFill>
            </a:endParaRPr>
          </a:p>
        </p:txBody>
      </p:sp>
      <p:pic>
        <p:nvPicPr>
          <p:cNvPr id="3" name="Picture 2"/>
          <p:cNvPicPr>
            <a:picLocks noChangeAspect="1"/>
          </p:cNvPicPr>
          <p:nvPr/>
        </p:nvPicPr>
        <p:blipFill>
          <a:blip r:embed="rId3"/>
          <a:stretch>
            <a:fillRect/>
          </a:stretch>
        </p:blipFill>
        <p:spPr>
          <a:xfrm>
            <a:off x="1373627" y="1564827"/>
            <a:ext cx="3929063" cy="2793206"/>
          </a:xfrm>
          <a:prstGeom prst="rect">
            <a:avLst/>
          </a:prstGeom>
        </p:spPr>
      </p:pic>
      <p:sp>
        <p:nvSpPr>
          <p:cNvPr id="8" name="TextBox 7"/>
          <p:cNvSpPr txBox="1"/>
          <p:nvPr/>
        </p:nvSpPr>
        <p:spPr>
          <a:xfrm>
            <a:off x="1265615" y="4373002"/>
            <a:ext cx="5666936" cy="507831"/>
          </a:xfrm>
          <a:prstGeom prst="rect">
            <a:avLst/>
          </a:prstGeom>
          <a:noFill/>
        </p:spPr>
        <p:txBody>
          <a:bodyPr wrap="none" rtlCol="0">
            <a:spAutoFit/>
          </a:bodyPr>
          <a:lstStyle/>
          <a:p>
            <a:pPr defTabSz="342900" fontAlgn="auto">
              <a:spcBef>
                <a:spcPts val="0"/>
              </a:spcBef>
              <a:spcAft>
                <a:spcPts val="0"/>
              </a:spcAft>
            </a:pPr>
            <a:r>
              <a:rPr lang="en-US" sz="1350" dirty="0">
                <a:solidFill>
                  <a:srgbClr val="000000"/>
                </a:solidFill>
                <a:latin typeface="Arial"/>
                <a:ea typeface="+mn-ea"/>
                <a:cs typeface="+mn-cs"/>
              </a:rPr>
              <a:t>50,000 bits in 0.01 sec, 100 x 50,000=5,000,000 bps = 5 megabits / sec</a:t>
            </a:r>
          </a:p>
          <a:p>
            <a:pPr defTabSz="342900" fontAlgn="auto">
              <a:spcBef>
                <a:spcPts val="0"/>
              </a:spcBef>
              <a:spcAft>
                <a:spcPts val="0"/>
              </a:spcAft>
            </a:pPr>
            <a:r>
              <a:rPr lang="en-US" sz="1350" dirty="0">
                <a:solidFill>
                  <a:srgbClr val="000000"/>
                </a:solidFill>
                <a:latin typeface="Arial"/>
                <a:ea typeface="+mn-ea"/>
                <a:cs typeface="+mn-cs"/>
              </a:rPr>
              <a:t>1.4% of 1gig = 14 megabits / sec </a:t>
            </a:r>
          </a:p>
        </p:txBody>
      </p:sp>
      <p:pic>
        <p:nvPicPr>
          <p:cNvPr id="10" name="Picture 9"/>
          <p:cNvPicPr>
            <a:picLocks noChangeAspect="1"/>
          </p:cNvPicPr>
          <p:nvPr/>
        </p:nvPicPr>
        <p:blipFill>
          <a:blip r:embed="rId4"/>
          <a:stretch>
            <a:fillRect/>
          </a:stretch>
        </p:blipFill>
        <p:spPr>
          <a:xfrm>
            <a:off x="5331440" y="1564827"/>
            <a:ext cx="2550319" cy="2780236"/>
          </a:xfrm>
          <a:prstGeom prst="rect">
            <a:avLst/>
          </a:prstGeom>
        </p:spPr>
      </p:pic>
    </p:spTree>
    <p:extLst>
      <p:ext uri="{BB962C8B-B14F-4D97-AF65-F5344CB8AC3E}">
        <p14:creationId xmlns:p14="http://schemas.microsoft.com/office/powerpoint/2010/main" val="239912690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Shape 112"/>
          <p:cNvSpPr txBox="1"/>
          <p:nvPr/>
        </p:nvSpPr>
        <p:spPr>
          <a:xfrm>
            <a:off x="77201" y="559282"/>
            <a:ext cx="8677128" cy="748800"/>
          </a:xfrm>
          <a:prstGeom prst="rect">
            <a:avLst/>
          </a:prstGeom>
          <a:noFill/>
          <a:ln>
            <a:noFill/>
          </a:ln>
        </p:spPr>
        <p:txBody>
          <a:bodyPr spcFirstLastPara="1" wrap="square" lIns="91425" tIns="91425" rIns="91425" bIns="91425" anchor="ctr" anchorCtr="0">
            <a:noAutofit/>
          </a:bodyPr>
          <a:lstStyle/>
          <a:p>
            <a:pPr marL="0" marR="0" lvl="0" indent="0" algn="ctr" defTabSz="457200" rtl="0" eaLnBrk="1" fontAlgn="base" latinLnBrk="0" hangingPunct="1">
              <a:lnSpc>
                <a:spcPct val="100000"/>
              </a:lnSpc>
              <a:spcBef>
                <a:spcPts val="0"/>
              </a:spcBef>
              <a:spcAft>
                <a:spcPts val="0"/>
              </a:spcAft>
              <a:buClrTx/>
              <a:buSzTx/>
              <a:buFontTx/>
              <a:buNone/>
              <a:tabLst/>
              <a:defRPr/>
            </a:pPr>
            <a:r>
              <a:rPr kumimoji="0" lang="en" sz="3000" b="0" i="0" u="none" strike="noStrike" kern="1200" cap="none" spc="0" normalizeH="0" baseline="0" noProof="0" dirty="0">
                <a:ln>
                  <a:noFill/>
                </a:ln>
                <a:solidFill>
                  <a:srgbClr val="000000"/>
                </a:solidFill>
                <a:effectLst/>
                <a:uLnTx/>
                <a:uFillTx/>
                <a:latin typeface="Arial" charset="0"/>
                <a:ea typeface="ＭＳ Ｐゴシック" charset="0"/>
              </a:rPr>
              <a:t>Marist B</a:t>
            </a:r>
            <a:r>
              <a:rPr kumimoji="0" lang="en-US" sz="3000" b="0" i="0" u="none" strike="noStrike" kern="1200" cap="none" spc="0" normalizeH="0" baseline="0" noProof="0" dirty="0" err="1">
                <a:ln>
                  <a:noFill/>
                </a:ln>
                <a:solidFill>
                  <a:srgbClr val="000000"/>
                </a:solidFill>
                <a:effectLst/>
                <a:uLnTx/>
                <a:uFillTx/>
                <a:latin typeface="Arial" charset="0"/>
                <a:ea typeface="ＭＳ Ｐゴシック" charset="0"/>
              </a:rPr>
              <a:t>lackRidge</a:t>
            </a:r>
            <a:r>
              <a:rPr kumimoji="0" lang="en-US" sz="3000" b="0" i="0" u="none" strike="noStrike" kern="1200" cap="none" spc="0" normalizeH="0" baseline="0" noProof="0" dirty="0">
                <a:ln>
                  <a:noFill/>
                </a:ln>
                <a:solidFill>
                  <a:srgbClr val="000000"/>
                </a:solidFill>
                <a:effectLst/>
                <a:uLnTx/>
                <a:uFillTx/>
                <a:latin typeface="Arial" charset="0"/>
                <a:ea typeface="ＭＳ Ｐゴシック" charset="0"/>
              </a:rPr>
              <a:t> </a:t>
            </a:r>
            <a:r>
              <a:rPr kumimoji="0" lang="en" sz="3000" b="0" i="0" u="none" strike="noStrike" kern="1200" cap="none" spc="0" normalizeH="0" baseline="0" noProof="0" dirty="0">
                <a:ln>
                  <a:noFill/>
                </a:ln>
                <a:solidFill>
                  <a:srgbClr val="000000"/>
                </a:solidFill>
                <a:effectLst/>
                <a:uLnTx/>
                <a:uFillTx/>
                <a:latin typeface="Arial" charset="0"/>
                <a:ea typeface="ＭＳ Ｐゴシック" charset="0"/>
              </a:rPr>
              <a:t>Protect Against Insider Threats </a:t>
            </a:r>
            <a:endParaRPr kumimoji="0" sz="3000" b="0" i="0" u="none" strike="noStrike" kern="1200" cap="none" spc="0" normalizeH="0" baseline="0" noProof="0" dirty="0">
              <a:ln>
                <a:noFill/>
              </a:ln>
              <a:solidFill>
                <a:srgbClr val="000000"/>
              </a:solidFill>
              <a:effectLst/>
              <a:uLnTx/>
              <a:uFillTx/>
              <a:latin typeface="Arial" charset="0"/>
              <a:ea typeface="ＭＳ Ｐゴシック" charset="0"/>
            </a:endParaRPr>
          </a:p>
        </p:txBody>
      </p:sp>
      <p:pic>
        <p:nvPicPr>
          <p:cNvPr id="113" name="Shape 113"/>
          <p:cNvPicPr preferRelativeResize="0"/>
          <p:nvPr/>
        </p:nvPicPr>
        <p:blipFill>
          <a:blip r:embed="rId3">
            <a:alphaModFix/>
          </a:blip>
          <a:stretch>
            <a:fillRect/>
          </a:stretch>
        </p:blipFill>
        <p:spPr>
          <a:xfrm>
            <a:off x="1044930" y="2003569"/>
            <a:ext cx="760350" cy="872175"/>
          </a:xfrm>
          <a:prstGeom prst="rect">
            <a:avLst/>
          </a:prstGeom>
          <a:noFill/>
          <a:ln>
            <a:noFill/>
          </a:ln>
        </p:spPr>
      </p:pic>
      <p:pic>
        <p:nvPicPr>
          <p:cNvPr id="114" name="Shape 114"/>
          <p:cNvPicPr preferRelativeResize="0"/>
          <p:nvPr/>
        </p:nvPicPr>
        <p:blipFill>
          <a:blip r:embed="rId4">
            <a:alphaModFix/>
          </a:blip>
          <a:stretch>
            <a:fillRect/>
          </a:stretch>
        </p:blipFill>
        <p:spPr>
          <a:xfrm>
            <a:off x="2558205" y="2274982"/>
            <a:ext cx="920200" cy="329375"/>
          </a:xfrm>
          <a:prstGeom prst="rect">
            <a:avLst/>
          </a:prstGeom>
          <a:noFill/>
          <a:ln>
            <a:noFill/>
          </a:ln>
        </p:spPr>
      </p:pic>
      <p:sp>
        <p:nvSpPr>
          <p:cNvPr id="115" name="Shape 115"/>
          <p:cNvSpPr/>
          <p:nvPr/>
        </p:nvSpPr>
        <p:spPr>
          <a:xfrm>
            <a:off x="3791054" y="1962794"/>
            <a:ext cx="1591026" cy="953748"/>
          </a:xfrm>
          <a:prstGeom prst="cloud">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457200" rtl="0" eaLnBrk="1" fontAlgn="base" latinLnBrk="0" hangingPunct="1">
              <a:lnSpc>
                <a:spcPct val="100000"/>
              </a:lnSpc>
              <a:spcBef>
                <a:spcPts val="0"/>
              </a:spcBef>
              <a:spcAft>
                <a:spcPts val="0"/>
              </a:spcAft>
              <a:buClrTx/>
              <a:buSzTx/>
              <a:buFontTx/>
              <a:buNone/>
              <a:tabLst/>
              <a:defRPr/>
            </a:pPr>
            <a:r>
              <a:rPr kumimoji="0" lang="en" sz="1800" b="0" i="0" u="none" strike="noStrike" kern="1200" cap="none" spc="0" normalizeH="0" baseline="0" noProof="0" dirty="0">
                <a:ln>
                  <a:noFill/>
                </a:ln>
                <a:solidFill>
                  <a:srgbClr val="000000"/>
                </a:solidFill>
                <a:effectLst/>
                <a:uLnTx/>
                <a:uFillTx/>
                <a:latin typeface="Arial" charset="0"/>
                <a:ea typeface="ＭＳ Ｐゴシック" charset="0"/>
              </a:rPr>
              <a:t>Marist</a:t>
            </a:r>
            <a:endParaRPr kumimoji="0" sz="1800" b="0" i="0" u="none" strike="noStrike" kern="1200" cap="none" spc="0" normalizeH="0" baseline="0" noProof="0" dirty="0">
              <a:ln>
                <a:noFill/>
              </a:ln>
              <a:solidFill>
                <a:srgbClr val="000000"/>
              </a:solidFill>
              <a:effectLst/>
              <a:uLnTx/>
              <a:uFillTx/>
              <a:latin typeface="Arial" charset="0"/>
              <a:ea typeface="ＭＳ Ｐゴシック" charset="0"/>
            </a:endParaRPr>
          </a:p>
          <a:p>
            <a:pPr marL="0" marR="0" lvl="0" indent="0" algn="ctr" defTabSz="457200" rtl="0" eaLnBrk="1" fontAlgn="base" latinLnBrk="0" hangingPunct="1">
              <a:lnSpc>
                <a:spcPct val="100000"/>
              </a:lnSpc>
              <a:spcBef>
                <a:spcPts val="0"/>
              </a:spcBef>
              <a:spcAft>
                <a:spcPts val="0"/>
              </a:spcAft>
              <a:buClrTx/>
              <a:buSzTx/>
              <a:buFontTx/>
              <a:buNone/>
              <a:tabLst/>
              <a:defRPr/>
            </a:pPr>
            <a:r>
              <a:rPr kumimoji="0" lang="en" sz="1800" b="0" i="0" u="none" strike="noStrike" kern="1200" cap="none" spc="0" normalizeH="0" baseline="0" noProof="0" dirty="0">
                <a:ln>
                  <a:noFill/>
                </a:ln>
                <a:solidFill>
                  <a:srgbClr val="000000"/>
                </a:solidFill>
                <a:effectLst/>
                <a:uLnTx/>
                <a:uFillTx/>
                <a:latin typeface="Arial" charset="0"/>
                <a:ea typeface="ＭＳ Ｐゴシック" charset="0"/>
              </a:rPr>
              <a:t>Network</a:t>
            </a:r>
            <a:endParaRPr kumimoji="0" sz="1800" b="0" i="0" u="none" strike="noStrike" kern="1200" cap="none" spc="0" normalizeH="0" baseline="0" noProof="0" dirty="0">
              <a:ln>
                <a:noFill/>
              </a:ln>
              <a:solidFill>
                <a:srgbClr val="000000"/>
              </a:solidFill>
              <a:effectLst/>
              <a:uLnTx/>
              <a:uFillTx/>
              <a:latin typeface="Arial" charset="0"/>
              <a:ea typeface="ＭＳ Ｐゴシック" charset="0"/>
            </a:endParaRPr>
          </a:p>
        </p:txBody>
      </p:sp>
      <p:pic>
        <p:nvPicPr>
          <p:cNvPr id="116" name="Shape 116"/>
          <p:cNvPicPr preferRelativeResize="0"/>
          <p:nvPr/>
        </p:nvPicPr>
        <p:blipFill>
          <a:blip r:embed="rId4">
            <a:alphaModFix/>
          </a:blip>
          <a:stretch>
            <a:fillRect/>
          </a:stretch>
        </p:blipFill>
        <p:spPr>
          <a:xfrm>
            <a:off x="5706255" y="2274982"/>
            <a:ext cx="920200" cy="329375"/>
          </a:xfrm>
          <a:prstGeom prst="rect">
            <a:avLst/>
          </a:prstGeom>
          <a:noFill/>
          <a:ln>
            <a:noFill/>
          </a:ln>
        </p:spPr>
      </p:pic>
      <p:pic>
        <p:nvPicPr>
          <p:cNvPr id="117" name="Shape 117"/>
          <p:cNvPicPr preferRelativeResize="0"/>
          <p:nvPr/>
        </p:nvPicPr>
        <p:blipFill>
          <a:blip r:embed="rId3">
            <a:alphaModFix/>
          </a:blip>
          <a:stretch>
            <a:fillRect/>
          </a:stretch>
        </p:blipFill>
        <p:spPr>
          <a:xfrm>
            <a:off x="7430155" y="2003594"/>
            <a:ext cx="760350" cy="872175"/>
          </a:xfrm>
          <a:prstGeom prst="rect">
            <a:avLst/>
          </a:prstGeom>
          <a:noFill/>
          <a:ln>
            <a:noFill/>
          </a:ln>
        </p:spPr>
      </p:pic>
      <p:pic>
        <p:nvPicPr>
          <p:cNvPr id="118" name="Shape 118"/>
          <p:cNvPicPr preferRelativeResize="0"/>
          <p:nvPr/>
        </p:nvPicPr>
        <p:blipFill>
          <a:blip r:embed="rId5">
            <a:alphaModFix/>
          </a:blip>
          <a:stretch>
            <a:fillRect/>
          </a:stretch>
        </p:blipFill>
        <p:spPr>
          <a:xfrm>
            <a:off x="5931767" y="3695944"/>
            <a:ext cx="469175" cy="902950"/>
          </a:xfrm>
          <a:prstGeom prst="rect">
            <a:avLst/>
          </a:prstGeom>
          <a:noFill/>
          <a:ln>
            <a:noFill/>
          </a:ln>
        </p:spPr>
      </p:pic>
      <p:pic>
        <p:nvPicPr>
          <p:cNvPr id="119" name="Shape 119"/>
          <p:cNvPicPr preferRelativeResize="0"/>
          <p:nvPr/>
        </p:nvPicPr>
        <p:blipFill>
          <a:blip r:embed="rId5">
            <a:alphaModFix/>
          </a:blip>
          <a:stretch>
            <a:fillRect/>
          </a:stretch>
        </p:blipFill>
        <p:spPr>
          <a:xfrm>
            <a:off x="3369867" y="3695944"/>
            <a:ext cx="469175" cy="902950"/>
          </a:xfrm>
          <a:prstGeom prst="rect">
            <a:avLst/>
          </a:prstGeom>
          <a:noFill/>
          <a:ln>
            <a:noFill/>
          </a:ln>
        </p:spPr>
      </p:pic>
      <p:pic>
        <p:nvPicPr>
          <p:cNvPr id="120" name="Shape 120"/>
          <p:cNvPicPr preferRelativeResize="0"/>
          <p:nvPr/>
        </p:nvPicPr>
        <p:blipFill>
          <a:blip r:embed="rId6">
            <a:alphaModFix/>
          </a:blip>
          <a:stretch>
            <a:fillRect/>
          </a:stretch>
        </p:blipFill>
        <p:spPr>
          <a:xfrm>
            <a:off x="5764503" y="4598894"/>
            <a:ext cx="803698" cy="233160"/>
          </a:xfrm>
          <a:prstGeom prst="rect">
            <a:avLst/>
          </a:prstGeom>
          <a:noFill/>
          <a:ln>
            <a:noFill/>
          </a:ln>
        </p:spPr>
      </p:pic>
      <p:pic>
        <p:nvPicPr>
          <p:cNvPr id="121" name="Shape 121"/>
          <p:cNvPicPr preferRelativeResize="0"/>
          <p:nvPr/>
        </p:nvPicPr>
        <p:blipFill>
          <a:blip r:embed="rId7">
            <a:alphaModFix/>
          </a:blip>
          <a:stretch>
            <a:fillRect/>
          </a:stretch>
        </p:blipFill>
        <p:spPr>
          <a:xfrm>
            <a:off x="160800" y="4620680"/>
            <a:ext cx="1719900" cy="435750"/>
          </a:xfrm>
          <a:prstGeom prst="rect">
            <a:avLst/>
          </a:prstGeom>
          <a:noFill/>
          <a:ln>
            <a:noFill/>
          </a:ln>
        </p:spPr>
      </p:pic>
      <p:sp>
        <p:nvSpPr>
          <p:cNvPr id="123" name="Shape 123"/>
          <p:cNvSpPr txBox="1"/>
          <p:nvPr/>
        </p:nvSpPr>
        <p:spPr>
          <a:xfrm>
            <a:off x="3421735" y="1179266"/>
            <a:ext cx="2345700" cy="474900"/>
          </a:xfrm>
          <a:prstGeom prst="rect">
            <a:avLst/>
          </a:prstGeom>
          <a:noFill/>
          <a:ln>
            <a:noFill/>
          </a:ln>
        </p:spPr>
        <p:txBody>
          <a:bodyPr spcFirstLastPara="1" wrap="square" lIns="91425" tIns="91425" rIns="91425" bIns="91425" anchor="t" anchorCtr="0">
            <a:noAutofit/>
          </a:bodyPr>
          <a:lstStyle/>
          <a:p>
            <a:pPr marL="0" marR="0" lvl="0" indent="0" algn="ctr" defTabSz="457200" rtl="0" eaLnBrk="1" fontAlgn="base" latinLnBrk="0" hangingPunct="1">
              <a:lnSpc>
                <a:spcPct val="115000"/>
              </a:lnSpc>
              <a:spcBef>
                <a:spcPts val="0"/>
              </a:spcBef>
              <a:spcAft>
                <a:spcPts val="0"/>
              </a:spcAft>
              <a:buClr>
                <a:srgbClr val="000000"/>
              </a:buClr>
              <a:buSzPts val="1100"/>
              <a:buFont typeface="Arial"/>
              <a:buNone/>
              <a:tabLst/>
              <a:defRPr/>
            </a:pPr>
            <a:r>
              <a:rPr kumimoji="0" lang="en" sz="1200" b="0" i="0" u="none" strike="noStrike" kern="1200" cap="none" spc="0" normalizeH="0" baseline="0" noProof="0" dirty="0">
                <a:ln>
                  <a:noFill/>
                </a:ln>
                <a:solidFill>
                  <a:srgbClr val="FF0000"/>
                </a:solidFill>
                <a:effectLst/>
                <a:uLnTx/>
                <a:uFillTx/>
                <a:latin typeface="Arial" charset="0"/>
                <a:ea typeface="ＭＳ Ｐゴシック" charset="0"/>
              </a:rPr>
              <a:t>A BlackRidge Trusted user with identity attempts to access a server it is not authorized for  </a:t>
            </a:r>
            <a:endParaRPr kumimoji="0" sz="1200" b="0" i="0" u="none" strike="noStrike" kern="1200" cap="none" spc="0" normalizeH="0" baseline="0" noProof="0" dirty="0">
              <a:ln>
                <a:noFill/>
              </a:ln>
              <a:solidFill>
                <a:srgbClr val="FF0000"/>
              </a:solidFill>
              <a:effectLst/>
              <a:uLnTx/>
              <a:uFillTx/>
              <a:latin typeface="Arial" charset="0"/>
              <a:ea typeface="ＭＳ Ｐゴシック" charset="0"/>
            </a:endParaRPr>
          </a:p>
          <a:p>
            <a:pPr marL="0" marR="0" lvl="0" indent="0" algn="ctr" defTabSz="457200" rtl="0" eaLnBrk="1" fontAlgn="base"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dirty="0">
              <a:ln>
                <a:noFill/>
              </a:ln>
              <a:solidFill>
                <a:srgbClr val="000000"/>
              </a:solidFill>
              <a:effectLst/>
              <a:uLnTx/>
              <a:uFillTx/>
              <a:latin typeface="Arial" charset="0"/>
              <a:ea typeface="ＭＳ Ｐゴシック" charset="0"/>
            </a:endParaRPr>
          </a:p>
        </p:txBody>
      </p:sp>
      <p:cxnSp>
        <p:nvCxnSpPr>
          <p:cNvPr id="124" name="Shape 124"/>
          <p:cNvCxnSpPr>
            <a:stCxn id="113" idx="3"/>
            <a:endCxn id="114" idx="1"/>
          </p:cNvCxnSpPr>
          <p:nvPr/>
        </p:nvCxnSpPr>
        <p:spPr>
          <a:xfrm>
            <a:off x="1805280" y="2439657"/>
            <a:ext cx="753000" cy="0"/>
          </a:xfrm>
          <a:prstGeom prst="straightConnector1">
            <a:avLst/>
          </a:prstGeom>
          <a:noFill/>
          <a:ln w="19050" cap="flat" cmpd="sng">
            <a:solidFill>
              <a:schemeClr val="dk2"/>
            </a:solidFill>
            <a:prstDash val="solid"/>
            <a:round/>
            <a:headEnd type="triangle" w="med" len="med"/>
            <a:tailEnd type="triangle" w="med" len="med"/>
          </a:ln>
        </p:spPr>
      </p:cxnSp>
      <p:cxnSp>
        <p:nvCxnSpPr>
          <p:cNvPr id="125" name="Shape 125"/>
          <p:cNvCxnSpPr>
            <a:stCxn id="116" idx="3"/>
            <a:endCxn id="117" idx="1"/>
          </p:cNvCxnSpPr>
          <p:nvPr/>
        </p:nvCxnSpPr>
        <p:spPr>
          <a:xfrm>
            <a:off x="6626455" y="2439669"/>
            <a:ext cx="803700" cy="0"/>
          </a:xfrm>
          <a:prstGeom prst="straightConnector1">
            <a:avLst/>
          </a:prstGeom>
          <a:noFill/>
          <a:ln w="19050" cap="flat" cmpd="sng">
            <a:solidFill>
              <a:schemeClr val="dk2"/>
            </a:solidFill>
            <a:prstDash val="solid"/>
            <a:round/>
            <a:headEnd type="triangle" w="med" len="med"/>
            <a:tailEnd type="triangle" w="med" len="med"/>
          </a:ln>
        </p:spPr>
      </p:cxnSp>
      <p:sp>
        <p:nvSpPr>
          <p:cNvPr id="126" name="Shape 126"/>
          <p:cNvSpPr txBox="1"/>
          <p:nvPr/>
        </p:nvSpPr>
        <p:spPr>
          <a:xfrm>
            <a:off x="7057930" y="1373032"/>
            <a:ext cx="1504800" cy="474900"/>
          </a:xfrm>
          <a:prstGeom prst="rect">
            <a:avLst/>
          </a:prstGeom>
          <a:noFill/>
          <a:ln>
            <a:noFill/>
          </a:ln>
        </p:spPr>
        <p:txBody>
          <a:bodyPr spcFirstLastPara="1" wrap="square" lIns="91425" tIns="91425" rIns="91425" bIns="91425" anchor="t" anchorCtr="0">
            <a:noAutofit/>
          </a:bodyPr>
          <a:lstStyle/>
          <a:p>
            <a:pPr marL="0" marR="0" lvl="0" indent="0" algn="ctr" defTabSz="457200" rtl="0" eaLnBrk="1" fontAlgn="base" latinLnBrk="0" hangingPunct="1">
              <a:lnSpc>
                <a:spcPct val="100000"/>
              </a:lnSpc>
              <a:spcBef>
                <a:spcPts val="0"/>
              </a:spcBef>
              <a:spcAft>
                <a:spcPts val="0"/>
              </a:spcAft>
              <a:buClrTx/>
              <a:buSzTx/>
              <a:buFontTx/>
              <a:buNone/>
              <a:tabLst/>
              <a:defRPr/>
            </a:pPr>
            <a:r>
              <a:rPr kumimoji="0" lang="en" sz="1200" b="1" i="0" u="none" strike="noStrike" kern="1200" cap="none" spc="0" normalizeH="0" baseline="0" noProof="0" dirty="0">
                <a:ln>
                  <a:noFill/>
                </a:ln>
                <a:solidFill>
                  <a:srgbClr val="000000"/>
                </a:solidFill>
                <a:effectLst/>
                <a:uLnTx/>
                <a:uFillTx/>
                <a:latin typeface="Arial" charset="0"/>
                <a:ea typeface="ＭＳ Ｐゴシック" charset="0"/>
              </a:rPr>
              <a:t>Protected29</a:t>
            </a:r>
            <a:r>
              <a:rPr kumimoji="0" lang="en" sz="1200" b="0" i="0" u="none" strike="noStrike" kern="1200" cap="none" spc="0" normalizeH="0" baseline="0" noProof="0" dirty="0">
                <a:ln>
                  <a:noFill/>
                </a:ln>
                <a:solidFill>
                  <a:srgbClr val="000000"/>
                </a:solidFill>
                <a:effectLst/>
                <a:uLnTx/>
                <a:uFillTx/>
                <a:latin typeface="Arial" charset="0"/>
                <a:ea typeface="ＭＳ Ｐゴシック" charset="0"/>
              </a:rPr>
              <a:t/>
            </a:r>
            <a:br>
              <a:rPr kumimoji="0" lang="en" sz="1200" b="0" i="0" u="none" strike="noStrike" kern="1200" cap="none" spc="0" normalizeH="0" baseline="0" noProof="0" dirty="0">
                <a:ln>
                  <a:noFill/>
                </a:ln>
                <a:solidFill>
                  <a:srgbClr val="000000"/>
                </a:solidFill>
                <a:effectLst/>
                <a:uLnTx/>
                <a:uFillTx/>
                <a:latin typeface="Arial" charset="0"/>
                <a:ea typeface="ＭＳ Ｐゴシック" charset="0"/>
              </a:rPr>
            </a:br>
            <a:r>
              <a:rPr kumimoji="0" lang="en" sz="1200" b="0" i="0" u="none" strike="noStrike" kern="1200" cap="none" spc="0" normalizeH="0" baseline="0" noProof="0" dirty="0">
                <a:ln>
                  <a:noFill/>
                </a:ln>
                <a:solidFill>
                  <a:srgbClr val="000000"/>
                </a:solidFill>
                <a:effectLst/>
                <a:uLnTx/>
                <a:uFillTx/>
                <a:latin typeface="Arial" charset="0"/>
                <a:ea typeface="ＭＳ Ｐゴシック" charset="0"/>
              </a:rPr>
              <a:t>Group </a:t>
            </a:r>
            <a:r>
              <a:rPr kumimoji="0" lang="en" sz="1200" b="0" i="0" u="none" strike="noStrike" kern="1200" cap="none" spc="0" normalizeH="0" baseline="0" noProof="0" dirty="0" smtClean="0">
                <a:ln>
                  <a:noFill/>
                </a:ln>
                <a:solidFill>
                  <a:srgbClr val="000000"/>
                </a:solidFill>
                <a:effectLst/>
                <a:uLnTx/>
                <a:uFillTx/>
                <a:latin typeface="Arial" charset="0"/>
                <a:ea typeface="ＭＳ Ｐゴシック" charset="0"/>
              </a:rPr>
              <a:t>trustedad</a:t>
            </a:r>
            <a:endParaRPr kumimoji="0" sz="1200" b="1" i="0" u="none" strike="noStrike" kern="1200" cap="none" spc="0" normalizeH="0" baseline="0" noProof="0" dirty="0">
              <a:ln>
                <a:noFill/>
              </a:ln>
              <a:solidFill>
                <a:srgbClr val="134F5C"/>
              </a:solidFill>
              <a:effectLst/>
              <a:uLnTx/>
              <a:uFillTx/>
              <a:latin typeface="Courier New"/>
              <a:ea typeface="Courier New"/>
              <a:cs typeface="Courier New"/>
              <a:sym typeface="Courier New"/>
            </a:endParaRPr>
          </a:p>
        </p:txBody>
      </p:sp>
      <p:sp>
        <p:nvSpPr>
          <p:cNvPr id="127" name="Shape 127"/>
          <p:cNvSpPr txBox="1"/>
          <p:nvPr/>
        </p:nvSpPr>
        <p:spPr>
          <a:xfrm>
            <a:off x="5413955" y="2515857"/>
            <a:ext cx="1504800" cy="474900"/>
          </a:xfrm>
          <a:prstGeom prst="rect">
            <a:avLst/>
          </a:prstGeom>
          <a:noFill/>
          <a:ln>
            <a:noFill/>
          </a:ln>
        </p:spPr>
        <p:txBody>
          <a:bodyPr spcFirstLastPara="1" wrap="square" lIns="91425" tIns="91425" rIns="91425" bIns="91425" anchor="t" anchorCtr="0">
            <a:noAutofit/>
          </a:bodyPr>
          <a:lstStyle/>
          <a:p>
            <a:pPr marL="0" marR="0" lvl="0" indent="0" algn="ctr" defTabSz="457200" rtl="0" eaLnBrk="1" fontAlgn="base" latinLnBrk="0" hangingPunct="1">
              <a:lnSpc>
                <a:spcPct val="100000"/>
              </a:lnSpc>
              <a:spcBef>
                <a:spcPts val="0"/>
              </a:spcBef>
              <a:spcAft>
                <a:spcPts val="0"/>
              </a:spcAft>
              <a:buClrTx/>
              <a:buSzTx/>
              <a:buFontTx/>
              <a:buNone/>
              <a:tabLst/>
              <a:defRPr/>
            </a:pPr>
            <a:r>
              <a:rPr kumimoji="0" lang="en" sz="1200" b="1" i="0" u="none" strike="noStrike" kern="1200" cap="none" spc="0" normalizeH="0" baseline="0" noProof="0" dirty="0" smtClean="0">
                <a:ln>
                  <a:noFill/>
                </a:ln>
                <a:solidFill>
                  <a:srgbClr val="000000"/>
                </a:solidFill>
                <a:effectLst/>
                <a:uLnTx/>
                <a:uFillTx/>
                <a:latin typeface="Arial" charset="0"/>
                <a:ea typeface="ＭＳ Ｐゴシック" charset="0"/>
              </a:rPr>
              <a:t>Management</a:t>
            </a:r>
            <a:endParaRPr kumimoji="0" sz="1200" b="1" i="0" u="none" strike="noStrike" kern="1200" cap="none" spc="0" normalizeH="0" baseline="0" noProof="0" dirty="0">
              <a:ln>
                <a:noFill/>
              </a:ln>
              <a:solidFill>
                <a:srgbClr val="134F5C"/>
              </a:solidFill>
              <a:effectLst/>
              <a:uLnTx/>
              <a:uFillTx/>
              <a:latin typeface="Courier New"/>
              <a:ea typeface="Courier New"/>
              <a:cs typeface="Courier New"/>
              <a:sym typeface="Courier New"/>
            </a:endParaRPr>
          </a:p>
          <a:p>
            <a:pPr marL="0" marR="0" lvl="0" indent="0" algn="ctr" defTabSz="457200" rtl="0" eaLnBrk="1" fontAlgn="base" latinLnBrk="0" hangingPunct="1">
              <a:lnSpc>
                <a:spcPct val="100000"/>
              </a:lnSpc>
              <a:spcBef>
                <a:spcPts val="0"/>
              </a:spcBef>
              <a:spcAft>
                <a:spcPts val="0"/>
              </a:spcAft>
              <a:buClrTx/>
              <a:buSzTx/>
              <a:buFontTx/>
              <a:buNone/>
              <a:tabLst/>
              <a:defRPr/>
            </a:pPr>
            <a:r>
              <a:rPr kumimoji="0" lang="en" sz="1100" b="0" i="0" u="none" strike="noStrike" kern="1200" cap="none" spc="0" normalizeH="0" baseline="0" noProof="0" dirty="0">
                <a:ln>
                  <a:noFill/>
                </a:ln>
                <a:solidFill>
                  <a:srgbClr val="000000"/>
                </a:solidFill>
                <a:effectLst/>
                <a:uLnTx/>
                <a:uFillTx/>
                <a:latin typeface="Arial" charset="0"/>
                <a:ea typeface="ＭＳ Ｐゴシック" charset="0"/>
              </a:rPr>
              <a:t>Port 4</a:t>
            </a:r>
            <a:endParaRPr kumimoji="0" sz="1100" b="0" i="0" u="none" strike="noStrike" kern="1200" cap="none" spc="0" normalizeH="0" baseline="0" noProof="0" dirty="0">
              <a:ln>
                <a:noFill/>
              </a:ln>
              <a:solidFill>
                <a:srgbClr val="000000"/>
              </a:solidFill>
              <a:effectLst/>
              <a:uLnTx/>
              <a:uFillTx/>
              <a:latin typeface="Arial" charset="0"/>
              <a:ea typeface="ＭＳ Ｐゴシック" charset="0"/>
            </a:endParaRPr>
          </a:p>
        </p:txBody>
      </p:sp>
      <p:sp>
        <p:nvSpPr>
          <p:cNvPr id="128" name="Shape 128"/>
          <p:cNvSpPr txBox="1"/>
          <p:nvPr/>
        </p:nvSpPr>
        <p:spPr>
          <a:xfrm>
            <a:off x="729230" y="1373507"/>
            <a:ext cx="1504800" cy="474900"/>
          </a:xfrm>
          <a:prstGeom prst="rect">
            <a:avLst/>
          </a:prstGeom>
          <a:noFill/>
          <a:ln>
            <a:noFill/>
          </a:ln>
        </p:spPr>
        <p:txBody>
          <a:bodyPr spcFirstLastPara="1" wrap="square" lIns="91425" tIns="91425" rIns="91425" bIns="91425" anchor="t" anchorCtr="0">
            <a:noAutofit/>
          </a:bodyPr>
          <a:lstStyle/>
          <a:p>
            <a:pPr marL="0" marR="0" lvl="0" indent="0" algn="ctr" defTabSz="457200" rtl="0" eaLnBrk="1" fontAlgn="base" latinLnBrk="0" hangingPunct="1">
              <a:lnSpc>
                <a:spcPct val="100000"/>
              </a:lnSpc>
              <a:spcBef>
                <a:spcPts val="0"/>
              </a:spcBef>
              <a:spcAft>
                <a:spcPts val="0"/>
              </a:spcAft>
              <a:buClrTx/>
              <a:buSzTx/>
              <a:buFontTx/>
              <a:buNone/>
              <a:tabLst/>
              <a:defRPr/>
            </a:pPr>
            <a:r>
              <a:rPr kumimoji="0" lang="en" sz="1200" b="1" i="0" u="none" strike="noStrike" kern="1200" cap="none" spc="0" normalizeH="0" baseline="0" noProof="0" dirty="0">
                <a:ln>
                  <a:noFill/>
                </a:ln>
                <a:solidFill>
                  <a:srgbClr val="000000"/>
                </a:solidFill>
                <a:effectLst/>
                <a:uLnTx/>
                <a:uFillTx/>
                <a:latin typeface="Arial" charset="0"/>
                <a:ea typeface="ＭＳ Ｐゴシック" charset="0"/>
              </a:rPr>
              <a:t>Trusted</a:t>
            </a:r>
            <a:r>
              <a:rPr kumimoji="0" lang="en-US" sz="1200" b="1" i="0" u="none" strike="noStrike" kern="1200" cap="none" spc="0" normalizeH="0" baseline="0" noProof="0" dirty="0">
                <a:ln>
                  <a:noFill/>
                </a:ln>
                <a:solidFill>
                  <a:srgbClr val="000000"/>
                </a:solidFill>
                <a:effectLst/>
                <a:uLnTx/>
                <a:uFillTx/>
                <a:latin typeface="Arial" charset="0"/>
                <a:ea typeface="ＭＳ Ｐゴシック" charset="0"/>
              </a:rPr>
              <a:t>ad</a:t>
            </a:r>
            <a:r>
              <a:rPr kumimoji="0" lang="en" sz="1200" b="0" i="0" u="none" strike="noStrike" kern="1200" cap="none" spc="0" normalizeH="0" baseline="0" noProof="0" dirty="0">
                <a:ln>
                  <a:noFill/>
                </a:ln>
                <a:solidFill>
                  <a:srgbClr val="000000"/>
                </a:solidFill>
                <a:effectLst/>
                <a:uLnTx/>
                <a:uFillTx/>
                <a:latin typeface="Arial" charset="0"/>
                <a:ea typeface="ＭＳ Ｐゴシック" charset="0"/>
              </a:rPr>
              <a:t/>
            </a:r>
            <a:br>
              <a:rPr kumimoji="0" lang="en" sz="1200" b="0" i="0" u="none" strike="noStrike" kern="1200" cap="none" spc="0" normalizeH="0" baseline="0" noProof="0" dirty="0">
                <a:ln>
                  <a:noFill/>
                </a:ln>
                <a:solidFill>
                  <a:srgbClr val="000000"/>
                </a:solidFill>
                <a:effectLst/>
                <a:uLnTx/>
                <a:uFillTx/>
                <a:latin typeface="Arial" charset="0"/>
                <a:ea typeface="ＭＳ Ｐゴシック" charset="0"/>
              </a:rPr>
            </a:br>
            <a:r>
              <a:rPr kumimoji="0" lang="en" sz="1200" b="0" i="0" u="none" strike="noStrike" kern="1200" cap="none" spc="0" normalizeH="0" baseline="0" noProof="0" dirty="0">
                <a:ln>
                  <a:noFill/>
                </a:ln>
                <a:solidFill>
                  <a:srgbClr val="000000"/>
                </a:solidFill>
                <a:effectLst/>
                <a:uLnTx/>
                <a:uFillTx/>
                <a:latin typeface="Arial" charset="0"/>
                <a:ea typeface="ＭＳ Ｐゴシック" charset="0"/>
              </a:rPr>
              <a:t>Group trusted</a:t>
            </a:r>
            <a:r>
              <a:rPr kumimoji="0" lang="en-US" sz="1200" b="0" i="0" u="none" strike="noStrike" kern="1200" cap="none" spc="0" normalizeH="0" baseline="0" noProof="0" dirty="0" smtClean="0">
                <a:ln>
                  <a:noFill/>
                </a:ln>
                <a:solidFill>
                  <a:srgbClr val="000000"/>
                </a:solidFill>
                <a:effectLst/>
                <a:uLnTx/>
                <a:uFillTx/>
                <a:latin typeface="Arial" charset="0"/>
                <a:ea typeface="ＭＳ Ｐゴシック" charset="0"/>
              </a:rPr>
              <a:t>ad</a:t>
            </a:r>
            <a:endParaRPr kumimoji="0" sz="1200" b="1" i="0" u="none" strike="noStrike" kern="1200" cap="none" spc="0" normalizeH="0" baseline="0" noProof="0" dirty="0">
              <a:ln>
                <a:noFill/>
              </a:ln>
              <a:solidFill>
                <a:srgbClr val="134F5C"/>
              </a:solidFill>
              <a:effectLst/>
              <a:uLnTx/>
              <a:uFillTx/>
              <a:latin typeface="Courier New"/>
              <a:ea typeface="Courier New"/>
              <a:cs typeface="Courier New"/>
              <a:sym typeface="Courier New"/>
            </a:endParaRPr>
          </a:p>
        </p:txBody>
      </p:sp>
      <p:cxnSp>
        <p:nvCxnSpPr>
          <p:cNvPr id="129" name="Shape 129"/>
          <p:cNvCxnSpPr>
            <a:stCxn id="114" idx="3"/>
            <a:endCxn id="115" idx="2"/>
          </p:cNvCxnSpPr>
          <p:nvPr/>
        </p:nvCxnSpPr>
        <p:spPr>
          <a:xfrm flipV="1">
            <a:off x="3478405" y="2439668"/>
            <a:ext cx="317584" cy="2"/>
          </a:xfrm>
          <a:prstGeom prst="straightConnector1">
            <a:avLst/>
          </a:prstGeom>
          <a:noFill/>
          <a:ln w="19050" cap="flat" cmpd="sng">
            <a:solidFill>
              <a:schemeClr val="dk2"/>
            </a:solidFill>
            <a:prstDash val="solid"/>
            <a:round/>
            <a:headEnd type="triangle" w="med" len="med"/>
            <a:tailEnd type="triangle" w="med" len="med"/>
          </a:ln>
        </p:spPr>
      </p:cxnSp>
      <p:cxnSp>
        <p:nvCxnSpPr>
          <p:cNvPr id="130" name="Shape 130"/>
          <p:cNvCxnSpPr>
            <a:stCxn id="115" idx="0"/>
            <a:endCxn id="116" idx="1"/>
          </p:cNvCxnSpPr>
          <p:nvPr/>
        </p:nvCxnSpPr>
        <p:spPr>
          <a:xfrm>
            <a:off x="5380754" y="2439668"/>
            <a:ext cx="325501" cy="2"/>
          </a:xfrm>
          <a:prstGeom prst="straightConnector1">
            <a:avLst/>
          </a:prstGeom>
          <a:noFill/>
          <a:ln w="19050" cap="flat" cmpd="sng">
            <a:solidFill>
              <a:schemeClr val="dk2"/>
            </a:solidFill>
            <a:prstDash val="solid"/>
            <a:round/>
            <a:headEnd type="triangle" w="med" len="med"/>
            <a:tailEnd type="triangle" w="med" len="med"/>
          </a:ln>
        </p:spPr>
      </p:cxnSp>
      <p:sp>
        <p:nvSpPr>
          <p:cNvPr id="131" name="Shape 131"/>
          <p:cNvSpPr txBox="1"/>
          <p:nvPr/>
        </p:nvSpPr>
        <p:spPr>
          <a:xfrm>
            <a:off x="2234030" y="1848419"/>
            <a:ext cx="1504800" cy="474900"/>
          </a:xfrm>
          <a:prstGeom prst="rect">
            <a:avLst/>
          </a:prstGeom>
          <a:noFill/>
          <a:ln>
            <a:noFill/>
          </a:ln>
        </p:spPr>
        <p:txBody>
          <a:bodyPr spcFirstLastPara="1" wrap="square" lIns="91425" tIns="91425" rIns="91425" bIns="91425" anchor="t" anchorCtr="0">
            <a:noAutofit/>
          </a:bodyPr>
          <a:lstStyle/>
          <a:p>
            <a:pPr marL="0" marR="0" lvl="0" indent="0" algn="ctr" defTabSz="457200" rtl="0" eaLnBrk="1" fontAlgn="base" latinLnBrk="0" hangingPunct="1">
              <a:lnSpc>
                <a:spcPct val="100000"/>
              </a:lnSpc>
              <a:spcBef>
                <a:spcPts val="0"/>
              </a:spcBef>
              <a:spcAft>
                <a:spcPts val="0"/>
              </a:spcAft>
              <a:buClrTx/>
              <a:buSzTx/>
              <a:buFontTx/>
              <a:buNone/>
              <a:tabLst/>
              <a:defRPr/>
            </a:pPr>
            <a:r>
              <a:rPr kumimoji="0" lang="en" sz="1200" b="1" i="0" u="none" strike="noStrike" kern="1200" cap="none" spc="0" normalizeH="0" baseline="0" noProof="0">
                <a:ln>
                  <a:noFill/>
                </a:ln>
                <a:solidFill>
                  <a:srgbClr val="000000"/>
                </a:solidFill>
                <a:effectLst/>
                <a:uLnTx/>
                <a:uFillTx/>
                <a:latin typeface="Arial" charset="0"/>
                <a:ea typeface="ＭＳ Ｐゴシック" charset="0"/>
              </a:rPr>
              <a:t>Gateway4</a:t>
            </a:r>
            <a:endParaRPr kumimoji="0" sz="1200" b="1" i="0" u="none" strike="noStrike" kern="1200" cap="none" spc="0" normalizeH="0" baseline="0" noProof="0">
              <a:ln>
                <a:noFill/>
              </a:ln>
              <a:solidFill>
                <a:srgbClr val="000000"/>
              </a:solidFill>
              <a:effectLst/>
              <a:uLnTx/>
              <a:uFillTx/>
              <a:latin typeface="Arial" charset="0"/>
              <a:ea typeface="ＭＳ Ｐゴシック" charset="0"/>
            </a:endParaRPr>
          </a:p>
          <a:p>
            <a:pPr marL="0" marR="0" lvl="0" indent="0" algn="ctr" defTabSz="457200" rtl="0" eaLnBrk="1" fontAlgn="base" latinLnBrk="0" hangingPunct="1">
              <a:lnSpc>
                <a:spcPct val="100000"/>
              </a:lnSpc>
              <a:spcBef>
                <a:spcPts val="0"/>
              </a:spcBef>
              <a:spcAft>
                <a:spcPts val="0"/>
              </a:spcAft>
              <a:buClrTx/>
              <a:buSzTx/>
              <a:buFontTx/>
              <a:buNone/>
              <a:tabLst/>
              <a:defRPr/>
            </a:pPr>
            <a:r>
              <a:rPr kumimoji="0" lang="en" sz="1100" b="0" i="0" u="none" strike="noStrike" kern="1200" cap="none" spc="0" normalizeH="0" baseline="0" noProof="0">
                <a:ln>
                  <a:noFill/>
                </a:ln>
                <a:solidFill>
                  <a:srgbClr val="000000"/>
                </a:solidFill>
                <a:effectLst/>
                <a:uLnTx/>
                <a:uFillTx/>
                <a:latin typeface="Arial" charset="0"/>
                <a:ea typeface="ＭＳ Ｐゴシック" charset="0"/>
              </a:rPr>
              <a:t>Port 1   Port 2</a:t>
            </a:r>
            <a:endParaRPr kumimoji="0" sz="11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32" name="Shape 132"/>
          <p:cNvSpPr txBox="1"/>
          <p:nvPr/>
        </p:nvSpPr>
        <p:spPr>
          <a:xfrm>
            <a:off x="5409155" y="1878319"/>
            <a:ext cx="1504800" cy="474900"/>
          </a:xfrm>
          <a:prstGeom prst="rect">
            <a:avLst/>
          </a:prstGeom>
          <a:noFill/>
          <a:ln>
            <a:noFill/>
          </a:ln>
        </p:spPr>
        <p:txBody>
          <a:bodyPr spcFirstLastPara="1" wrap="square" lIns="91425" tIns="91425" rIns="91425" bIns="91425" anchor="t" anchorCtr="0">
            <a:noAutofit/>
          </a:bodyPr>
          <a:lstStyle/>
          <a:p>
            <a:pPr marL="0" marR="0" lvl="0" indent="0" algn="ctr" defTabSz="457200" rtl="0" eaLnBrk="1" fontAlgn="base" latinLnBrk="0" hangingPunct="1">
              <a:lnSpc>
                <a:spcPct val="100000"/>
              </a:lnSpc>
              <a:spcBef>
                <a:spcPts val="0"/>
              </a:spcBef>
              <a:spcAft>
                <a:spcPts val="0"/>
              </a:spcAft>
              <a:buClrTx/>
              <a:buSzTx/>
              <a:buFontTx/>
              <a:buNone/>
              <a:tabLst/>
              <a:defRPr/>
            </a:pPr>
            <a:r>
              <a:rPr kumimoji="0" lang="en" sz="1200" b="1" i="0" u="none" strike="noStrike" kern="1200" cap="none" spc="0" normalizeH="0" baseline="0" noProof="0">
                <a:ln>
                  <a:noFill/>
                </a:ln>
                <a:solidFill>
                  <a:srgbClr val="000000"/>
                </a:solidFill>
                <a:effectLst/>
                <a:uLnTx/>
                <a:uFillTx/>
                <a:latin typeface="Arial" charset="0"/>
                <a:ea typeface="ＭＳ Ｐゴシック" charset="0"/>
              </a:rPr>
              <a:t>Gateway5</a:t>
            </a:r>
            <a:endParaRPr kumimoji="0" sz="1200" b="1" i="0" u="none" strike="noStrike" kern="1200" cap="none" spc="0" normalizeH="0" baseline="0" noProof="0">
              <a:ln>
                <a:noFill/>
              </a:ln>
              <a:solidFill>
                <a:srgbClr val="000000"/>
              </a:solidFill>
              <a:effectLst/>
              <a:uLnTx/>
              <a:uFillTx/>
              <a:latin typeface="Arial" charset="0"/>
              <a:ea typeface="ＭＳ Ｐゴシック" charset="0"/>
            </a:endParaRPr>
          </a:p>
          <a:p>
            <a:pPr marL="0" marR="0" lvl="0" indent="0" algn="ctr" defTabSz="457200" rtl="0" eaLnBrk="1" fontAlgn="base" latinLnBrk="0" hangingPunct="1">
              <a:lnSpc>
                <a:spcPct val="100000"/>
              </a:lnSpc>
              <a:spcBef>
                <a:spcPts val="0"/>
              </a:spcBef>
              <a:spcAft>
                <a:spcPts val="0"/>
              </a:spcAft>
              <a:buClrTx/>
              <a:buSzTx/>
              <a:buFontTx/>
              <a:buNone/>
              <a:tabLst/>
              <a:defRPr/>
            </a:pPr>
            <a:r>
              <a:rPr kumimoji="0" lang="en" sz="1100" b="0" i="0" u="none" strike="noStrike" kern="1200" cap="none" spc="0" normalizeH="0" baseline="0" noProof="0">
                <a:ln>
                  <a:noFill/>
                </a:ln>
                <a:solidFill>
                  <a:srgbClr val="000000"/>
                </a:solidFill>
                <a:effectLst/>
                <a:uLnTx/>
                <a:uFillTx/>
                <a:latin typeface="Arial" charset="0"/>
                <a:ea typeface="ＭＳ Ｐゴシック" charset="0"/>
              </a:rPr>
              <a:t>Port 1   Port 2</a:t>
            </a:r>
            <a:endParaRPr kumimoji="0" sz="11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33" name="Shape 133"/>
          <p:cNvSpPr txBox="1"/>
          <p:nvPr/>
        </p:nvSpPr>
        <p:spPr>
          <a:xfrm>
            <a:off x="2784442" y="4549519"/>
            <a:ext cx="1504800" cy="474900"/>
          </a:xfrm>
          <a:prstGeom prst="rect">
            <a:avLst/>
          </a:prstGeom>
          <a:noFill/>
          <a:ln>
            <a:noFill/>
          </a:ln>
        </p:spPr>
        <p:txBody>
          <a:bodyPr spcFirstLastPara="1" wrap="square" lIns="91425" tIns="91425" rIns="91425" bIns="91425" anchor="t" anchorCtr="0">
            <a:noAutofit/>
          </a:bodyPr>
          <a:lstStyle/>
          <a:p>
            <a:pPr marL="0" marR="0" lvl="0" indent="0" algn="ctr" defTabSz="457200" rtl="0" eaLnBrk="1" fontAlgn="base" latinLnBrk="0" hangingPunct="1">
              <a:lnSpc>
                <a:spcPct val="100000"/>
              </a:lnSpc>
              <a:spcBef>
                <a:spcPts val="0"/>
              </a:spcBef>
              <a:spcAft>
                <a:spcPts val="0"/>
              </a:spcAft>
              <a:buClrTx/>
              <a:buSzTx/>
              <a:buFontTx/>
              <a:buNone/>
              <a:tabLst/>
              <a:defRPr/>
            </a:pPr>
            <a:r>
              <a:rPr kumimoji="0" lang="en" sz="1200" b="1" i="0" u="none" strike="noStrike" kern="1200" cap="none" spc="0" normalizeH="0" baseline="0" noProof="0" dirty="0" smtClean="0">
                <a:ln>
                  <a:noFill/>
                </a:ln>
                <a:solidFill>
                  <a:srgbClr val="000000"/>
                </a:solidFill>
                <a:effectLst/>
                <a:uLnTx/>
                <a:uFillTx/>
                <a:latin typeface="Arial" charset="0"/>
                <a:ea typeface="ＭＳ Ｐゴシック" charset="0"/>
              </a:rPr>
              <a:t>Orchestrator</a:t>
            </a:r>
            <a:endParaRPr kumimoji="0" sz="1200" b="1" i="0" u="none" strike="noStrike" kern="1200" cap="none" spc="0" normalizeH="0" baseline="0" noProof="0" dirty="0">
              <a:ln>
                <a:noFill/>
              </a:ln>
              <a:solidFill>
                <a:srgbClr val="000000"/>
              </a:solidFill>
              <a:effectLst/>
              <a:uLnTx/>
              <a:uFillTx/>
              <a:latin typeface="Arial" charset="0"/>
              <a:ea typeface="ＭＳ Ｐゴシック" charset="0"/>
            </a:endParaRPr>
          </a:p>
        </p:txBody>
      </p:sp>
      <p:sp>
        <p:nvSpPr>
          <p:cNvPr id="134" name="Shape 134"/>
          <p:cNvSpPr txBox="1"/>
          <p:nvPr/>
        </p:nvSpPr>
        <p:spPr>
          <a:xfrm>
            <a:off x="5413955" y="4729744"/>
            <a:ext cx="1504800" cy="233100"/>
          </a:xfrm>
          <a:prstGeom prst="rect">
            <a:avLst/>
          </a:prstGeom>
          <a:noFill/>
          <a:ln>
            <a:noFill/>
          </a:ln>
        </p:spPr>
        <p:txBody>
          <a:bodyPr spcFirstLastPara="1" wrap="square" lIns="91425" tIns="91425" rIns="91425" bIns="91425" anchor="t" anchorCtr="0">
            <a:noAutofit/>
          </a:bodyPr>
          <a:lstStyle/>
          <a:p>
            <a:pPr marL="0" marR="0" lvl="0" indent="0" algn="ctr" defTabSz="457200" rtl="0" eaLnBrk="1" fontAlgn="base" latinLnBrk="0" hangingPunct="1">
              <a:lnSpc>
                <a:spcPct val="100000"/>
              </a:lnSpc>
              <a:spcBef>
                <a:spcPts val="0"/>
              </a:spcBef>
              <a:spcAft>
                <a:spcPts val="0"/>
              </a:spcAft>
              <a:buClrTx/>
              <a:buSzTx/>
              <a:buFontTx/>
              <a:buNone/>
              <a:tabLst/>
              <a:defRPr/>
            </a:pPr>
            <a:endParaRPr kumimoji="0" sz="1200" b="1" i="0" u="none" strike="noStrike" kern="1200" cap="none" spc="0" normalizeH="0" baseline="0" noProof="0" dirty="0">
              <a:ln>
                <a:noFill/>
              </a:ln>
              <a:solidFill>
                <a:srgbClr val="134F5C"/>
              </a:solidFill>
              <a:effectLst/>
              <a:uLnTx/>
              <a:uFillTx/>
              <a:latin typeface="Courier New"/>
              <a:ea typeface="Courier New"/>
              <a:cs typeface="Courier New"/>
              <a:sym typeface="Courier New"/>
            </a:endParaRPr>
          </a:p>
        </p:txBody>
      </p:sp>
      <p:cxnSp>
        <p:nvCxnSpPr>
          <p:cNvPr id="135" name="Shape 135"/>
          <p:cNvCxnSpPr/>
          <p:nvPr/>
        </p:nvCxnSpPr>
        <p:spPr>
          <a:xfrm>
            <a:off x="1833217" y="2117069"/>
            <a:ext cx="5419200" cy="49500"/>
          </a:xfrm>
          <a:prstGeom prst="straightConnector1">
            <a:avLst/>
          </a:prstGeom>
          <a:noFill/>
          <a:ln w="9525" cap="flat" cmpd="sng">
            <a:solidFill>
              <a:srgbClr val="00B050"/>
            </a:solidFill>
            <a:prstDash val="dash"/>
            <a:round/>
            <a:headEnd type="none" w="med" len="med"/>
            <a:tailEnd type="triangle" w="med" len="med"/>
          </a:ln>
        </p:spPr>
      </p:cxnSp>
      <p:sp>
        <p:nvSpPr>
          <p:cNvPr id="136" name="Shape 136"/>
          <p:cNvSpPr txBox="1"/>
          <p:nvPr/>
        </p:nvSpPr>
        <p:spPr>
          <a:xfrm>
            <a:off x="2265905" y="2515857"/>
            <a:ext cx="1504800" cy="474900"/>
          </a:xfrm>
          <a:prstGeom prst="rect">
            <a:avLst/>
          </a:prstGeom>
          <a:noFill/>
          <a:ln>
            <a:noFill/>
          </a:ln>
        </p:spPr>
        <p:txBody>
          <a:bodyPr spcFirstLastPara="1" wrap="square" lIns="91425" tIns="91425" rIns="91425" bIns="91425" anchor="t" anchorCtr="0">
            <a:noAutofit/>
          </a:bodyPr>
          <a:lstStyle/>
          <a:p>
            <a:pPr marL="0" marR="0" lvl="0" indent="0" algn="ctr" defTabSz="457200" rtl="0" eaLnBrk="1" fontAlgn="base" latinLnBrk="0" hangingPunct="1">
              <a:lnSpc>
                <a:spcPct val="100000"/>
              </a:lnSpc>
              <a:spcBef>
                <a:spcPts val="0"/>
              </a:spcBef>
              <a:spcAft>
                <a:spcPts val="0"/>
              </a:spcAft>
              <a:buClrTx/>
              <a:buSzTx/>
              <a:buFontTx/>
              <a:buNone/>
              <a:tabLst/>
              <a:defRPr/>
            </a:pPr>
            <a:r>
              <a:rPr kumimoji="0" lang="en" sz="1200" b="1" i="0" u="none" strike="noStrike" kern="1200" cap="none" spc="0" normalizeH="0" baseline="0" noProof="0" dirty="0" smtClean="0">
                <a:ln>
                  <a:noFill/>
                </a:ln>
                <a:solidFill>
                  <a:srgbClr val="000000"/>
                </a:solidFill>
                <a:effectLst/>
                <a:uLnTx/>
                <a:uFillTx/>
                <a:latin typeface="Arial" charset="0"/>
                <a:ea typeface="ＭＳ Ｐゴシック" charset="0"/>
              </a:rPr>
              <a:t>Management</a:t>
            </a:r>
            <a:endParaRPr kumimoji="0" sz="1200" b="1" i="0" u="none" strike="noStrike" kern="1200" cap="none" spc="0" normalizeH="0" baseline="0" noProof="0" dirty="0">
              <a:ln>
                <a:noFill/>
              </a:ln>
              <a:solidFill>
                <a:srgbClr val="134F5C"/>
              </a:solidFill>
              <a:effectLst/>
              <a:uLnTx/>
              <a:uFillTx/>
              <a:latin typeface="Courier New"/>
              <a:ea typeface="Courier New"/>
              <a:cs typeface="Courier New"/>
              <a:sym typeface="Courier New"/>
            </a:endParaRPr>
          </a:p>
          <a:p>
            <a:pPr marL="0" marR="0" lvl="0" indent="0" algn="ctr" defTabSz="457200" rtl="0" eaLnBrk="1" fontAlgn="base" latinLnBrk="0" hangingPunct="1">
              <a:lnSpc>
                <a:spcPct val="100000"/>
              </a:lnSpc>
              <a:spcBef>
                <a:spcPts val="0"/>
              </a:spcBef>
              <a:spcAft>
                <a:spcPts val="0"/>
              </a:spcAft>
              <a:buClrTx/>
              <a:buSzTx/>
              <a:buFontTx/>
              <a:buNone/>
              <a:tabLst/>
              <a:defRPr/>
            </a:pPr>
            <a:r>
              <a:rPr kumimoji="0" lang="en" sz="1100" b="0" i="0" u="none" strike="noStrike" kern="1200" cap="none" spc="0" normalizeH="0" baseline="0" noProof="0" dirty="0">
                <a:ln>
                  <a:noFill/>
                </a:ln>
                <a:solidFill>
                  <a:srgbClr val="000000"/>
                </a:solidFill>
                <a:effectLst/>
                <a:uLnTx/>
                <a:uFillTx/>
                <a:latin typeface="Arial" charset="0"/>
                <a:ea typeface="ＭＳ Ｐゴシック" charset="0"/>
              </a:rPr>
              <a:t>Port 4</a:t>
            </a:r>
            <a:endParaRPr kumimoji="0" sz="1100" b="0" i="0" u="none" strike="noStrike" kern="1200" cap="none" spc="0" normalizeH="0" baseline="0" noProof="0" dirty="0">
              <a:ln>
                <a:noFill/>
              </a:ln>
              <a:solidFill>
                <a:srgbClr val="000000"/>
              </a:solidFill>
              <a:effectLst/>
              <a:uLnTx/>
              <a:uFillTx/>
              <a:latin typeface="Arial" charset="0"/>
              <a:ea typeface="ＭＳ Ｐゴシック" charset="0"/>
            </a:endParaRPr>
          </a:p>
        </p:txBody>
      </p:sp>
      <p:cxnSp>
        <p:nvCxnSpPr>
          <p:cNvPr id="137" name="Shape 137"/>
          <p:cNvCxnSpPr/>
          <p:nvPr/>
        </p:nvCxnSpPr>
        <p:spPr>
          <a:xfrm>
            <a:off x="6164254" y="3197944"/>
            <a:ext cx="2100" cy="421800"/>
          </a:xfrm>
          <a:prstGeom prst="straightConnector1">
            <a:avLst/>
          </a:prstGeom>
          <a:noFill/>
          <a:ln w="9525" cap="flat" cmpd="sng">
            <a:solidFill>
              <a:srgbClr val="FF0000"/>
            </a:solidFill>
            <a:prstDash val="dash"/>
            <a:round/>
            <a:headEnd type="none" w="med" len="med"/>
            <a:tailEnd type="triangle" w="med" len="med"/>
          </a:ln>
        </p:spPr>
      </p:cxnSp>
      <p:sp>
        <p:nvSpPr>
          <p:cNvPr id="138" name="Shape 138"/>
          <p:cNvSpPr txBox="1"/>
          <p:nvPr/>
        </p:nvSpPr>
        <p:spPr>
          <a:xfrm>
            <a:off x="6514742" y="2948094"/>
            <a:ext cx="1839600" cy="474900"/>
          </a:xfrm>
          <a:prstGeom prst="rect">
            <a:avLst/>
          </a:prstGeom>
          <a:noFill/>
          <a:ln>
            <a:noFill/>
          </a:ln>
        </p:spPr>
        <p:txBody>
          <a:bodyPr spcFirstLastPara="1" wrap="square" lIns="91425" tIns="91425" rIns="91425" bIns="91425" anchor="t" anchorCtr="0">
            <a:noAutofit/>
          </a:bodyPr>
          <a:lstStyle/>
          <a:p>
            <a:pPr marL="0" marR="0" lvl="0" indent="0" algn="ctr" defTabSz="457200" rtl="0" eaLnBrk="1" fontAlgn="base" latinLnBrk="0" hangingPunct="1">
              <a:lnSpc>
                <a:spcPct val="115000"/>
              </a:lnSpc>
              <a:spcBef>
                <a:spcPts val="0"/>
              </a:spcBef>
              <a:spcAft>
                <a:spcPts val="0"/>
              </a:spcAft>
              <a:buClrTx/>
              <a:buSzTx/>
              <a:buFontTx/>
              <a:buNone/>
              <a:tabLst/>
              <a:defRPr/>
            </a:pPr>
            <a:r>
              <a:rPr kumimoji="0" lang="en" sz="1200" b="0" i="0" u="none" strike="noStrike" kern="1200" cap="none" spc="0" normalizeH="0" baseline="0" noProof="0">
                <a:ln>
                  <a:noFill/>
                </a:ln>
                <a:solidFill>
                  <a:srgbClr val="FF0000"/>
                </a:solidFill>
                <a:effectLst/>
                <a:uLnTx/>
                <a:uFillTx/>
                <a:latin typeface="Arial" charset="0"/>
                <a:ea typeface="ＭＳ Ｐゴシック" charset="0"/>
              </a:rPr>
              <a:t>BlackRidge Gateway sends Unauthorized Syslog entry to Graylog</a:t>
            </a:r>
            <a:endParaRPr kumimoji="0" sz="1200" b="0" i="0" u="none" strike="noStrike" kern="1200" cap="none" spc="0" normalizeH="0" baseline="0" noProof="0">
              <a:ln>
                <a:noFill/>
              </a:ln>
              <a:solidFill>
                <a:srgbClr val="FF0000"/>
              </a:solidFill>
              <a:effectLst/>
              <a:uLnTx/>
              <a:uFillTx/>
              <a:latin typeface="Arial" charset="0"/>
              <a:ea typeface="ＭＳ Ｐゴシック" charset="0"/>
            </a:endParaRPr>
          </a:p>
          <a:p>
            <a:pPr marL="0" marR="0" lvl="0" indent="0" algn="ctr" defTabSz="457200" rtl="0" eaLnBrk="1" fontAlgn="base"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00000"/>
              </a:solidFill>
              <a:effectLst/>
              <a:uLnTx/>
              <a:uFillTx/>
              <a:latin typeface="Arial" charset="0"/>
              <a:ea typeface="ＭＳ Ｐゴシック" charset="0"/>
            </a:endParaRPr>
          </a:p>
        </p:txBody>
      </p:sp>
      <p:cxnSp>
        <p:nvCxnSpPr>
          <p:cNvPr id="139" name="Shape 139"/>
          <p:cNvCxnSpPr/>
          <p:nvPr/>
        </p:nvCxnSpPr>
        <p:spPr>
          <a:xfrm rot="10800000">
            <a:off x="3931792" y="4143269"/>
            <a:ext cx="1893300" cy="0"/>
          </a:xfrm>
          <a:prstGeom prst="straightConnector1">
            <a:avLst/>
          </a:prstGeom>
          <a:noFill/>
          <a:ln w="9525" cap="flat" cmpd="sng">
            <a:solidFill>
              <a:srgbClr val="FF0000"/>
            </a:solidFill>
            <a:prstDash val="dash"/>
            <a:round/>
            <a:headEnd type="none" w="med" len="med"/>
            <a:tailEnd type="triangle" w="med" len="med"/>
          </a:ln>
        </p:spPr>
      </p:cxnSp>
      <p:sp>
        <p:nvSpPr>
          <p:cNvPr id="140" name="Shape 140"/>
          <p:cNvSpPr txBox="1"/>
          <p:nvPr/>
        </p:nvSpPr>
        <p:spPr>
          <a:xfrm>
            <a:off x="4007367" y="4147419"/>
            <a:ext cx="1839600" cy="684600"/>
          </a:xfrm>
          <a:prstGeom prst="rect">
            <a:avLst/>
          </a:prstGeom>
          <a:noFill/>
          <a:ln>
            <a:noFill/>
          </a:ln>
        </p:spPr>
        <p:txBody>
          <a:bodyPr spcFirstLastPara="1" wrap="square" lIns="91425" tIns="91425" rIns="91425" bIns="91425" anchor="t" anchorCtr="0">
            <a:noAutofit/>
          </a:bodyPr>
          <a:lstStyle/>
          <a:p>
            <a:pPr marL="0" marR="0" lvl="0" indent="0" algn="ctr" defTabSz="457200" rtl="0" eaLnBrk="1" fontAlgn="base" latinLnBrk="0" hangingPunct="1">
              <a:lnSpc>
                <a:spcPct val="100000"/>
              </a:lnSpc>
              <a:spcBef>
                <a:spcPts val="0"/>
              </a:spcBef>
              <a:spcAft>
                <a:spcPts val="0"/>
              </a:spcAft>
              <a:buClrTx/>
              <a:buSzTx/>
              <a:buFontTx/>
              <a:buNone/>
              <a:tabLst/>
              <a:defRPr/>
            </a:pPr>
            <a:r>
              <a:rPr kumimoji="0" lang="en" sz="1200" b="0" i="0" u="none" strike="noStrike" kern="1200" cap="none" spc="0" normalizeH="0" baseline="0" noProof="0">
                <a:ln>
                  <a:noFill/>
                </a:ln>
                <a:solidFill>
                  <a:srgbClr val="FF0000"/>
                </a:solidFill>
                <a:effectLst/>
                <a:uLnTx/>
                <a:uFillTx/>
                <a:latin typeface="Arial" charset="0"/>
                <a:ea typeface="ＭＳ Ｐゴシック" charset="0"/>
              </a:rPr>
              <a:t>Graylog HTTP POST alert message to Orchestrator </a:t>
            </a:r>
            <a:endParaRPr kumimoji="0" sz="1200" b="0" i="0" u="none" strike="noStrike" kern="1200" cap="none" spc="0" normalizeH="0" baseline="0" noProof="0">
              <a:ln>
                <a:noFill/>
              </a:ln>
              <a:solidFill>
                <a:srgbClr val="FF0000"/>
              </a:solidFill>
              <a:effectLst/>
              <a:uLnTx/>
              <a:uFillTx/>
              <a:latin typeface="Arial" charset="0"/>
              <a:ea typeface="ＭＳ Ｐゴシック" charset="0"/>
            </a:endParaRPr>
          </a:p>
        </p:txBody>
      </p:sp>
      <p:cxnSp>
        <p:nvCxnSpPr>
          <p:cNvPr id="141" name="Shape 141"/>
          <p:cNvCxnSpPr>
            <a:stCxn id="119" idx="0"/>
            <a:endCxn id="127" idx="1"/>
          </p:cNvCxnSpPr>
          <p:nvPr/>
        </p:nvCxnSpPr>
        <p:spPr>
          <a:xfrm rot="10800000" flipH="1">
            <a:off x="3604454" y="2753344"/>
            <a:ext cx="1809600" cy="942600"/>
          </a:xfrm>
          <a:prstGeom prst="straightConnector1">
            <a:avLst/>
          </a:prstGeom>
          <a:noFill/>
          <a:ln w="9525" cap="flat" cmpd="sng">
            <a:solidFill>
              <a:srgbClr val="FF0000"/>
            </a:solidFill>
            <a:prstDash val="dash"/>
            <a:round/>
            <a:headEnd type="none" w="med" len="med"/>
            <a:tailEnd type="triangle" w="med" len="med"/>
          </a:ln>
        </p:spPr>
      </p:cxnSp>
      <p:sp>
        <p:nvSpPr>
          <p:cNvPr id="142" name="Shape 142"/>
          <p:cNvSpPr txBox="1"/>
          <p:nvPr/>
        </p:nvSpPr>
        <p:spPr>
          <a:xfrm>
            <a:off x="4155742" y="3151582"/>
            <a:ext cx="1839600" cy="684600"/>
          </a:xfrm>
          <a:prstGeom prst="rect">
            <a:avLst/>
          </a:prstGeom>
          <a:noFill/>
          <a:ln>
            <a:noFill/>
          </a:ln>
        </p:spPr>
        <p:txBody>
          <a:bodyPr spcFirstLastPara="1" wrap="square" lIns="91425" tIns="91425" rIns="91425" bIns="91425" anchor="t" anchorCtr="0">
            <a:noAutofit/>
          </a:bodyPr>
          <a:lstStyle/>
          <a:p>
            <a:pPr marL="0" marR="0" lvl="0" indent="0" algn="ctr" defTabSz="457200" rtl="0" eaLnBrk="1" fontAlgn="base" latinLnBrk="0" hangingPunct="1">
              <a:lnSpc>
                <a:spcPct val="100000"/>
              </a:lnSpc>
              <a:spcBef>
                <a:spcPts val="0"/>
              </a:spcBef>
              <a:spcAft>
                <a:spcPts val="0"/>
              </a:spcAft>
              <a:buClrTx/>
              <a:buSzTx/>
              <a:buFontTx/>
              <a:buNone/>
              <a:tabLst/>
              <a:defRPr/>
            </a:pPr>
            <a:r>
              <a:rPr kumimoji="0" lang="en" sz="1200" b="0" i="0" u="none" strike="noStrike" kern="1200" cap="none" spc="0" normalizeH="0" baseline="0" noProof="0">
                <a:ln>
                  <a:noFill/>
                </a:ln>
                <a:solidFill>
                  <a:srgbClr val="FF0000"/>
                </a:solidFill>
                <a:effectLst/>
                <a:uLnTx/>
                <a:uFillTx/>
                <a:latin typeface="Arial" charset="0"/>
                <a:ea typeface="ＭＳ Ｐゴシック" charset="0"/>
              </a:rPr>
              <a:t>Orchestrator calls Gateway REST API to lower trust level by 1</a:t>
            </a:r>
            <a:endParaRPr kumimoji="0" sz="1200" b="0" i="0" u="none" strike="noStrike" kern="1200" cap="none" spc="0" normalizeH="0" baseline="0" noProof="0">
              <a:ln>
                <a:noFill/>
              </a:ln>
              <a:solidFill>
                <a:srgbClr val="FF0000"/>
              </a:solidFill>
              <a:effectLst/>
              <a:uLnTx/>
              <a:uFillTx/>
              <a:latin typeface="Arial" charset="0"/>
              <a:ea typeface="ＭＳ Ｐゴシック" charset="0"/>
            </a:endParaRPr>
          </a:p>
        </p:txBody>
      </p:sp>
      <p:graphicFrame>
        <p:nvGraphicFramePr>
          <p:cNvPr id="143" name="Shape 143"/>
          <p:cNvGraphicFramePr/>
          <p:nvPr>
            <p:extLst>
              <p:ext uri="{D42A27DB-BD31-4B8C-83A1-F6EECF244321}">
                <p14:modId xmlns:p14="http://schemas.microsoft.com/office/powerpoint/2010/main" val="2575618800"/>
              </p:ext>
            </p:extLst>
          </p:nvPr>
        </p:nvGraphicFramePr>
        <p:xfrm>
          <a:off x="246681" y="2873391"/>
          <a:ext cx="2125000" cy="1676250"/>
        </p:xfrm>
        <a:graphic>
          <a:graphicData uri="http://schemas.openxmlformats.org/drawingml/2006/table">
            <a:tbl>
              <a:tblPr>
                <a:noFill/>
              </a:tblPr>
              <a:tblGrid>
                <a:gridCol w="637525">
                  <a:extLst>
                    <a:ext uri="{9D8B030D-6E8A-4147-A177-3AD203B41FA5}">
                      <a16:colId xmlns:a16="http://schemas.microsoft.com/office/drawing/2014/main" val="20000"/>
                    </a:ext>
                  </a:extLst>
                </a:gridCol>
                <a:gridCol w="1487475">
                  <a:extLst>
                    <a:ext uri="{9D8B030D-6E8A-4147-A177-3AD203B41FA5}">
                      <a16:colId xmlns:a16="http://schemas.microsoft.com/office/drawing/2014/main" val="20001"/>
                    </a:ext>
                  </a:extLst>
                </a:gridCol>
              </a:tblGrid>
              <a:tr h="276600">
                <a:tc>
                  <a:txBody>
                    <a:bodyPr/>
                    <a:lstStyle/>
                    <a:p>
                      <a:pPr marL="0" lvl="0" indent="0" algn="ctr" rtl="0">
                        <a:lnSpc>
                          <a:spcPct val="100000"/>
                        </a:lnSpc>
                        <a:spcBef>
                          <a:spcPts val="0"/>
                        </a:spcBef>
                        <a:spcAft>
                          <a:spcPts val="0"/>
                        </a:spcAft>
                        <a:buNone/>
                      </a:pPr>
                      <a:r>
                        <a:rPr lang="en" sz="1000" b="1">
                          <a:solidFill>
                            <a:srgbClr val="EFEFEF"/>
                          </a:solidFill>
                        </a:rPr>
                        <a:t>Level</a:t>
                      </a:r>
                      <a:endParaRPr sz="1000" b="1">
                        <a:solidFill>
                          <a:srgbClr val="EFEFEF"/>
                        </a:solidFill>
                      </a:endParaRPr>
                    </a:p>
                  </a:txBody>
                  <a:tcPr marL="91425" marR="91425" marT="91425" marB="91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C343D"/>
                    </a:solidFill>
                  </a:tcPr>
                </a:tc>
                <a:tc>
                  <a:txBody>
                    <a:bodyPr/>
                    <a:lstStyle/>
                    <a:p>
                      <a:pPr marL="0" lvl="0" indent="0" rtl="0">
                        <a:lnSpc>
                          <a:spcPct val="100000"/>
                        </a:lnSpc>
                        <a:spcBef>
                          <a:spcPts val="0"/>
                        </a:spcBef>
                        <a:spcAft>
                          <a:spcPts val="0"/>
                        </a:spcAft>
                        <a:buNone/>
                      </a:pPr>
                      <a:r>
                        <a:rPr lang="en" sz="1000" b="1" dirty="0">
                          <a:solidFill>
                            <a:srgbClr val="EFEFEF"/>
                          </a:solidFill>
                        </a:rPr>
                        <a:t>Policy</a:t>
                      </a:r>
                      <a:endParaRPr sz="1000" b="1" dirty="0">
                        <a:solidFill>
                          <a:srgbClr val="EFEFEF"/>
                        </a:solidFill>
                      </a:endParaRPr>
                    </a:p>
                  </a:txBody>
                  <a:tcPr marL="91425" marR="91425" marT="91425" marB="91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C343D"/>
                    </a:solidFill>
                  </a:tcPr>
                </a:tc>
                <a:extLst>
                  <a:ext uri="{0D108BD9-81ED-4DB2-BD59-A6C34878D82A}">
                    <a16:rowId xmlns:a16="http://schemas.microsoft.com/office/drawing/2014/main" val="10000"/>
                  </a:ext>
                </a:extLst>
              </a:tr>
              <a:tr h="315775">
                <a:tc>
                  <a:txBody>
                    <a:bodyPr/>
                    <a:lstStyle/>
                    <a:p>
                      <a:pPr marL="0" lvl="0" indent="0" algn="ctr" rtl="0">
                        <a:lnSpc>
                          <a:spcPct val="100000"/>
                        </a:lnSpc>
                        <a:spcBef>
                          <a:spcPts val="0"/>
                        </a:spcBef>
                        <a:spcAft>
                          <a:spcPts val="0"/>
                        </a:spcAft>
                        <a:buNone/>
                      </a:pPr>
                      <a:r>
                        <a:rPr lang="en" sz="1000"/>
                        <a:t>5</a:t>
                      </a:r>
                      <a:endParaRPr sz="1000"/>
                    </a:p>
                  </a:txBody>
                  <a:tcPr marL="91425" marR="91425" marT="91425" marB="91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D9D9D9"/>
                    </a:solidFill>
                  </a:tcPr>
                </a:tc>
                <a:tc>
                  <a:txBody>
                    <a:bodyPr/>
                    <a:lstStyle/>
                    <a:p>
                      <a:pPr marL="0" lvl="0" indent="0" rtl="0">
                        <a:lnSpc>
                          <a:spcPct val="100000"/>
                        </a:lnSpc>
                        <a:spcBef>
                          <a:spcPts val="0"/>
                        </a:spcBef>
                        <a:spcAft>
                          <a:spcPts val="0"/>
                        </a:spcAft>
                        <a:buNone/>
                      </a:pPr>
                      <a:r>
                        <a:rPr lang="en" sz="1000"/>
                        <a:t>Forward</a:t>
                      </a:r>
                      <a:endParaRPr sz="1000"/>
                    </a:p>
                  </a:txBody>
                  <a:tcPr marL="91425" marR="91425" marT="91425" marB="91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D9D9D9"/>
                    </a:solidFill>
                  </a:tcPr>
                </a:tc>
                <a:extLst>
                  <a:ext uri="{0D108BD9-81ED-4DB2-BD59-A6C34878D82A}">
                    <a16:rowId xmlns:a16="http://schemas.microsoft.com/office/drawing/2014/main" val="10001"/>
                  </a:ext>
                </a:extLst>
              </a:tr>
              <a:tr h="315775">
                <a:tc>
                  <a:txBody>
                    <a:bodyPr/>
                    <a:lstStyle/>
                    <a:p>
                      <a:pPr marL="0" lvl="0" indent="0" algn="ctr" rtl="0">
                        <a:lnSpc>
                          <a:spcPct val="100000"/>
                        </a:lnSpc>
                        <a:spcBef>
                          <a:spcPts val="0"/>
                        </a:spcBef>
                        <a:spcAft>
                          <a:spcPts val="0"/>
                        </a:spcAft>
                        <a:buNone/>
                      </a:pPr>
                      <a:r>
                        <a:rPr lang="en" sz="1000"/>
                        <a:t>4</a:t>
                      </a:r>
                      <a:endParaRPr sz="1000"/>
                    </a:p>
                  </a:txBody>
                  <a:tcPr marL="91425" marR="91425" marT="91425" marB="91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3F3F3"/>
                    </a:solidFill>
                  </a:tcPr>
                </a:tc>
                <a:tc>
                  <a:txBody>
                    <a:bodyPr/>
                    <a:lstStyle/>
                    <a:p>
                      <a:pPr marL="0" lvl="0" indent="0" rtl="0">
                        <a:lnSpc>
                          <a:spcPct val="100000"/>
                        </a:lnSpc>
                        <a:spcBef>
                          <a:spcPts val="0"/>
                        </a:spcBef>
                        <a:spcAft>
                          <a:spcPts val="0"/>
                        </a:spcAft>
                        <a:buNone/>
                      </a:pPr>
                      <a:r>
                        <a:rPr lang="en" sz="1000" dirty="0"/>
                        <a:t>Restricted Applications</a:t>
                      </a:r>
                      <a:endParaRPr sz="1000" dirty="0"/>
                    </a:p>
                  </a:txBody>
                  <a:tcPr marL="91425" marR="91425" marT="91425" marB="91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3F3F3"/>
                    </a:solidFill>
                  </a:tcPr>
                </a:tc>
                <a:extLst>
                  <a:ext uri="{0D108BD9-81ED-4DB2-BD59-A6C34878D82A}">
                    <a16:rowId xmlns:a16="http://schemas.microsoft.com/office/drawing/2014/main" val="10002"/>
                  </a:ext>
                </a:extLst>
              </a:tr>
              <a:tr h="315775">
                <a:tc>
                  <a:txBody>
                    <a:bodyPr/>
                    <a:lstStyle/>
                    <a:p>
                      <a:pPr marL="0" lvl="0" indent="0" algn="ctr" rtl="0">
                        <a:lnSpc>
                          <a:spcPct val="100000"/>
                        </a:lnSpc>
                        <a:spcBef>
                          <a:spcPts val="0"/>
                        </a:spcBef>
                        <a:spcAft>
                          <a:spcPts val="0"/>
                        </a:spcAft>
                        <a:buNone/>
                      </a:pPr>
                      <a:r>
                        <a:rPr lang="en" sz="1000"/>
                        <a:t>3</a:t>
                      </a:r>
                      <a:endParaRPr sz="1000"/>
                    </a:p>
                  </a:txBody>
                  <a:tcPr marL="91425" marR="91425" marT="91425" marB="91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D9D9D9"/>
                    </a:solidFill>
                  </a:tcPr>
                </a:tc>
                <a:tc>
                  <a:txBody>
                    <a:bodyPr/>
                    <a:lstStyle/>
                    <a:p>
                      <a:pPr marL="0" lvl="0" indent="0" rtl="0">
                        <a:lnSpc>
                          <a:spcPct val="100000"/>
                        </a:lnSpc>
                        <a:spcBef>
                          <a:spcPts val="0"/>
                        </a:spcBef>
                        <a:spcAft>
                          <a:spcPts val="0"/>
                        </a:spcAft>
                        <a:buNone/>
                      </a:pPr>
                      <a:r>
                        <a:rPr lang="en" sz="1000"/>
                        <a:t>Redirect</a:t>
                      </a:r>
                      <a:endParaRPr sz="1000"/>
                    </a:p>
                  </a:txBody>
                  <a:tcPr marL="91425" marR="91425" marT="91425" marB="91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D9D9D9"/>
                    </a:solidFill>
                  </a:tcPr>
                </a:tc>
                <a:extLst>
                  <a:ext uri="{0D108BD9-81ED-4DB2-BD59-A6C34878D82A}">
                    <a16:rowId xmlns:a16="http://schemas.microsoft.com/office/drawing/2014/main" val="10003"/>
                  </a:ext>
                </a:extLst>
              </a:tr>
              <a:tr h="315775">
                <a:tc>
                  <a:txBody>
                    <a:bodyPr/>
                    <a:lstStyle/>
                    <a:p>
                      <a:pPr marL="0" lvl="0" indent="0" algn="ctr" rtl="0">
                        <a:lnSpc>
                          <a:spcPct val="100000"/>
                        </a:lnSpc>
                        <a:spcBef>
                          <a:spcPts val="0"/>
                        </a:spcBef>
                        <a:spcAft>
                          <a:spcPts val="0"/>
                        </a:spcAft>
                        <a:buNone/>
                      </a:pPr>
                      <a:r>
                        <a:rPr lang="en" sz="1000"/>
                        <a:t>2</a:t>
                      </a:r>
                      <a:endParaRPr sz="1000"/>
                    </a:p>
                  </a:txBody>
                  <a:tcPr marL="91425" marR="91425" marT="91425" marB="91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3F3F3"/>
                    </a:solidFill>
                  </a:tcPr>
                </a:tc>
                <a:tc>
                  <a:txBody>
                    <a:bodyPr/>
                    <a:lstStyle/>
                    <a:p>
                      <a:pPr marL="0" lvl="0" indent="0" rtl="0">
                        <a:lnSpc>
                          <a:spcPct val="100000"/>
                        </a:lnSpc>
                        <a:spcBef>
                          <a:spcPts val="0"/>
                        </a:spcBef>
                        <a:spcAft>
                          <a:spcPts val="0"/>
                        </a:spcAft>
                        <a:buNone/>
                      </a:pPr>
                      <a:r>
                        <a:rPr lang="en" sz="1000" dirty="0"/>
                        <a:t>Drop</a:t>
                      </a:r>
                      <a:endParaRPr sz="1000" dirty="0"/>
                    </a:p>
                  </a:txBody>
                  <a:tcPr marL="91425" marR="91425" marT="91425" marB="91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3F3F3"/>
                    </a:solidFill>
                  </a:tcPr>
                </a:tc>
                <a:extLst>
                  <a:ext uri="{0D108BD9-81ED-4DB2-BD59-A6C34878D82A}">
                    <a16:rowId xmlns:a16="http://schemas.microsoft.com/office/drawing/2014/main" val="10004"/>
                  </a:ext>
                </a:extLst>
              </a:tr>
            </a:tbl>
          </a:graphicData>
        </a:graphic>
      </p:graphicFrame>
      <p:cxnSp>
        <p:nvCxnSpPr>
          <p:cNvPr id="144" name="Shape 144"/>
          <p:cNvCxnSpPr/>
          <p:nvPr/>
        </p:nvCxnSpPr>
        <p:spPr>
          <a:xfrm>
            <a:off x="1799642" y="2081194"/>
            <a:ext cx="4362900" cy="65400"/>
          </a:xfrm>
          <a:prstGeom prst="straightConnector1">
            <a:avLst/>
          </a:prstGeom>
          <a:noFill/>
          <a:ln w="9525" cap="flat" cmpd="sng">
            <a:solidFill>
              <a:srgbClr val="FF0000"/>
            </a:solidFill>
            <a:prstDash val="dash"/>
            <a:round/>
            <a:headEnd type="none" w="med" len="med"/>
            <a:tailEnd type="triangle" w="med" len="med"/>
          </a:ln>
        </p:spPr>
      </p:cxnSp>
      <p:sp>
        <p:nvSpPr>
          <p:cNvPr id="145" name="Shape 145"/>
          <p:cNvSpPr txBox="1"/>
          <p:nvPr/>
        </p:nvSpPr>
        <p:spPr>
          <a:xfrm>
            <a:off x="6637500" y="964619"/>
            <a:ext cx="2345700" cy="474900"/>
          </a:xfrm>
          <a:prstGeom prst="rect">
            <a:avLst/>
          </a:prstGeom>
          <a:noFill/>
          <a:ln>
            <a:noFill/>
          </a:ln>
        </p:spPr>
        <p:txBody>
          <a:bodyPr spcFirstLastPara="1" wrap="square" lIns="91425" tIns="91425" rIns="91425" bIns="91425" anchor="t" anchorCtr="0">
            <a:noAutofit/>
          </a:bodyPr>
          <a:lstStyle/>
          <a:p>
            <a:pPr marL="0" marR="0" lvl="0" indent="0" algn="ctr" defTabSz="457200" rtl="0" eaLnBrk="1" fontAlgn="base" latinLnBrk="0" hangingPunct="1">
              <a:lnSpc>
                <a:spcPct val="115000"/>
              </a:lnSpc>
              <a:spcBef>
                <a:spcPts val="0"/>
              </a:spcBef>
              <a:spcAft>
                <a:spcPts val="0"/>
              </a:spcAft>
              <a:buClr>
                <a:srgbClr val="000000"/>
              </a:buClr>
              <a:buSzPts val="1100"/>
              <a:buFont typeface="Arial"/>
              <a:buNone/>
              <a:tabLst/>
              <a:defRPr/>
            </a:pPr>
            <a:r>
              <a:rPr kumimoji="0" lang="en" sz="1200" b="0" i="0" u="none" strike="noStrike" kern="1200" cap="none" spc="0" normalizeH="0" baseline="0" noProof="0">
                <a:ln>
                  <a:noFill/>
                </a:ln>
                <a:solidFill>
                  <a:srgbClr val="FF0000"/>
                </a:solidFill>
                <a:effectLst/>
                <a:uLnTx/>
                <a:uFillTx/>
                <a:latin typeface="Arial" charset="0"/>
                <a:ea typeface="ＭＳ Ｐゴシック" charset="0"/>
              </a:rPr>
              <a:t>After 3 unauthorized attempts,</a:t>
            </a:r>
            <a:endParaRPr kumimoji="0" sz="1200" b="0" i="0" u="none" strike="noStrike" kern="1200" cap="none" spc="0" normalizeH="0" baseline="0" noProof="0">
              <a:ln>
                <a:noFill/>
              </a:ln>
              <a:solidFill>
                <a:srgbClr val="FF0000"/>
              </a:solidFill>
              <a:effectLst/>
              <a:uLnTx/>
              <a:uFillTx/>
              <a:latin typeface="Arial" charset="0"/>
              <a:ea typeface="ＭＳ Ｐゴシック" charset="0"/>
            </a:endParaRPr>
          </a:p>
          <a:p>
            <a:pPr marL="0" marR="0" lvl="0" indent="0" algn="ctr" defTabSz="457200" rtl="0" eaLnBrk="1" fontAlgn="base" latinLnBrk="0" hangingPunct="1">
              <a:lnSpc>
                <a:spcPct val="115000"/>
              </a:lnSpc>
              <a:spcBef>
                <a:spcPts val="0"/>
              </a:spcBef>
              <a:spcAft>
                <a:spcPts val="0"/>
              </a:spcAft>
              <a:buClr>
                <a:srgbClr val="000000"/>
              </a:buClr>
              <a:buSzPts val="1100"/>
              <a:buFont typeface="Arial"/>
              <a:buNone/>
              <a:tabLst/>
              <a:defRPr/>
            </a:pPr>
            <a:r>
              <a:rPr kumimoji="0" lang="en" sz="1200" b="0" i="0" u="none" strike="noStrike" kern="1200" cap="none" spc="0" normalizeH="0" baseline="0" noProof="0">
                <a:ln>
                  <a:noFill/>
                </a:ln>
                <a:solidFill>
                  <a:srgbClr val="FF0000"/>
                </a:solidFill>
                <a:effectLst/>
                <a:uLnTx/>
                <a:uFillTx/>
                <a:latin typeface="Arial" charset="0"/>
                <a:ea typeface="ＭＳ Ｐゴシック" charset="0"/>
              </a:rPr>
              <a:t>Trusted traffic is discarded</a:t>
            </a:r>
            <a:endParaRPr kumimoji="0" sz="1200" b="0" i="0" u="none" strike="noStrike" kern="1200" cap="none" spc="0" normalizeH="0" baseline="0" noProof="0">
              <a:ln>
                <a:noFill/>
              </a:ln>
              <a:solidFill>
                <a:srgbClr val="FF0000"/>
              </a:solidFill>
              <a:effectLst/>
              <a:uLnTx/>
              <a:uFillTx/>
              <a:latin typeface="Arial" charset="0"/>
              <a:ea typeface="ＭＳ Ｐゴシック" charset="0"/>
            </a:endParaRPr>
          </a:p>
          <a:p>
            <a:pPr marL="0" marR="0" lvl="0" indent="0" algn="ctr" defTabSz="457200" rtl="0" eaLnBrk="1" fontAlgn="base"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00000"/>
              </a:solidFill>
              <a:effectLst/>
              <a:uLnTx/>
              <a:uFillTx/>
              <a:latin typeface="Arial" charset="0"/>
              <a:ea typeface="ＭＳ Ｐゴシック" charset="0"/>
            </a:endParaRPr>
          </a:p>
        </p:txBody>
      </p:sp>
      <p:cxnSp>
        <p:nvCxnSpPr>
          <p:cNvPr id="35" name="Shape 144"/>
          <p:cNvCxnSpPr>
            <a:endCxn id="138" idx="3"/>
          </p:cNvCxnSpPr>
          <p:nvPr/>
        </p:nvCxnSpPr>
        <p:spPr>
          <a:xfrm>
            <a:off x="6161555" y="2161870"/>
            <a:ext cx="2192787" cy="1023674"/>
          </a:xfrm>
          <a:prstGeom prst="straightConnector1">
            <a:avLst/>
          </a:prstGeom>
          <a:noFill/>
          <a:ln w="9525" cap="flat" cmpd="sng">
            <a:solidFill>
              <a:srgbClr val="FF0000"/>
            </a:solidFill>
            <a:prstDash val="dash"/>
            <a:round/>
            <a:headEnd type="none" w="med" len="med"/>
            <a:tailEnd type="triangle" w="med" len="med"/>
          </a:ln>
        </p:spPr>
      </p:cxnSp>
      <p:pic>
        <p:nvPicPr>
          <p:cNvPr id="38" name="Shape 117"/>
          <p:cNvPicPr preferRelativeResize="0"/>
          <p:nvPr/>
        </p:nvPicPr>
        <p:blipFill>
          <a:blip r:embed="rId3">
            <a:alphaModFix/>
          </a:blip>
          <a:stretch>
            <a:fillRect/>
          </a:stretch>
        </p:blipFill>
        <p:spPr>
          <a:xfrm>
            <a:off x="8347362" y="3093193"/>
            <a:ext cx="760350" cy="872175"/>
          </a:xfrm>
          <a:prstGeom prst="rect">
            <a:avLst/>
          </a:prstGeom>
          <a:noFill/>
          <a:ln>
            <a:noFill/>
          </a:ln>
        </p:spPr>
      </p:pic>
      <p:sp>
        <p:nvSpPr>
          <p:cNvPr id="39" name="Shape 126"/>
          <p:cNvSpPr txBox="1"/>
          <p:nvPr/>
        </p:nvSpPr>
        <p:spPr>
          <a:xfrm>
            <a:off x="7741267" y="3905819"/>
            <a:ext cx="1504800" cy="474900"/>
          </a:xfrm>
          <a:prstGeom prst="rect">
            <a:avLst/>
          </a:prstGeom>
          <a:noFill/>
          <a:ln>
            <a:noFill/>
          </a:ln>
        </p:spPr>
        <p:txBody>
          <a:bodyPr spcFirstLastPara="1" wrap="square" lIns="91425" tIns="91425" rIns="91425" bIns="91425" anchor="t" anchorCtr="0">
            <a:noAutofit/>
          </a:bodyPr>
          <a:lstStyle/>
          <a:p>
            <a:pPr marL="0" marR="0" lvl="0" indent="0" algn="ctr" defTabSz="457200" rtl="0" eaLnBrk="1" fontAlgn="base" latinLnBrk="0" hangingPunct="1">
              <a:lnSpc>
                <a:spcPct val="100000"/>
              </a:lnSpc>
              <a:spcBef>
                <a:spcPts val="0"/>
              </a:spcBef>
              <a:spcAft>
                <a:spcPts val="0"/>
              </a:spcAft>
              <a:buClrTx/>
              <a:buSzTx/>
              <a:buFontTx/>
              <a:buNone/>
              <a:tabLst/>
              <a:defRPr/>
            </a:pPr>
            <a:r>
              <a:rPr kumimoji="0" lang="en" sz="1200" b="1" i="0" u="none" strike="noStrike" kern="1200" cap="none" spc="0" normalizeH="0" baseline="0" noProof="0" dirty="0" smtClean="0">
                <a:ln>
                  <a:noFill/>
                </a:ln>
                <a:solidFill>
                  <a:srgbClr val="000000"/>
                </a:solidFill>
                <a:effectLst/>
                <a:uLnTx/>
                <a:uFillTx/>
                <a:latin typeface="Arial" charset="0"/>
                <a:ea typeface="ＭＳ Ｐゴシック" charset="0"/>
              </a:rPr>
              <a:t>Resource not</a:t>
            </a:r>
            <a:br>
              <a:rPr kumimoji="0" lang="en" sz="1200" b="1" i="0" u="none" strike="noStrike" kern="1200" cap="none" spc="0" normalizeH="0" baseline="0" noProof="0" dirty="0" smtClean="0">
                <a:ln>
                  <a:noFill/>
                </a:ln>
                <a:solidFill>
                  <a:srgbClr val="000000"/>
                </a:solidFill>
                <a:effectLst/>
                <a:uLnTx/>
                <a:uFillTx/>
                <a:latin typeface="Arial" charset="0"/>
                <a:ea typeface="ＭＳ Ｐゴシック" charset="0"/>
              </a:rPr>
            </a:br>
            <a:r>
              <a:rPr kumimoji="0" lang="en" sz="1200" b="1" i="0" u="none" strike="noStrike" kern="1200" cap="none" spc="0" normalizeH="0" baseline="0" noProof="0" dirty="0" smtClean="0">
                <a:ln>
                  <a:noFill/>
                </a:ln>
                <a:solidFill>
                  <a:srgbClr val="000000"/>
                </a:solidFill>
                <a:effectLst/>
                <a:uLnTx/>
                <a:uFillTx/>
                <a:latin typeface="Arial" charset="0"/>
                <a:ea typeface="ＭＳ Ｐゴシック" charset="0"/>
              </a:rPr>
              <a:t>authorized for user Trustedad</a:t>
            </a:r>
            <a:r>
              <a:rPr kumimoji="0" lang="en" sz="1200" b="0" i="0" u="none" strike="noStrike" kern="1200" cap="none" spc="0" normalizeH="0" baseline="0" noProof="0" dirty="0">
                <a:ln>
                  <a:noFill/>
                </a:ln>
                <a:solidFill>
                  <a:srgbClr val="000000"/>
                </a:solidFill>
                <a:effectLst/>
                <a:uLnTx/>
                <a:uFillTx/>
                <a:latin typeface="Arial" charset="0"/>
                <a:ea typeface="ＭＳ Ｐゴシック" charset="0"/>
              </a:rPr>
              <a:t/>
            </a:r>
            <a:br>
              <a:rPr kumimoji="0" lang="en" sz="1200" b="0" i="0" u="none" strike="noStrike" kern="1200" cap="none" spc="0" normalizeH="0" baseline="0" noProof="0" dirty="0">
                <a:ln>
                  <a:noFill/>
                </a:ln>
                <a:solidFill>
                  <a:srgbClr val="000000"/>
                </a:solidFill>
                <a:effectLst/>
                <a:uLnTx/>
                <a:uFillTx/>
                <a:latin typeface="Arial" charset="0"/>
                <a:ea typeface="ＭＳ Ｐゴシック" charset="0"/>
              </a:rPr>
            </a:br>
            <a:endParaRPr kumimoji="0" sz="1200" b="1" i="0" u="none" strike="noStrike" kern="1200" cap="none" spc="0" normalizeH="0" baseline="0" noProof="0" dirty="0">
              <a:ln>
                <a:noFill/>
              </a:ln>
              <a:solidFill>
                <a:srgbClr val="134F5C"/>
              </a:solidFill>
              <a:effectLst/>
              <a:uLnTx/>
              <a:uFillTx/>
              <a:latin typeface="Courier New"/>
              <a:ea typeface="Courier New"/>
              <a:cs typeface="Courier New"/>
              <a:sym typeface="Courier New"/>
            </a:endParaRPr>
          </a:p>
        </p:txBody>
      </p:sp>
    </p:spTree>
    <p:extLst>
      <p:ext uri="{BB962C8B-B14F-4D97-AF65-F5344CB8AC3E}">
        <p14:creationId xmlns:p14="http://schemas.microsoft.com/office/powerpoint/2010/main" val="256983038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1892" y="691319"/>
            <a:ext cx="8226425" cy="571500"/>
          </a:xfrm>
        </p:spPr>
        <p:txBody>
          <a:bodyPr/>
          <a:lstStyle/>
          <a:p>
            <a:r>
              <a:rPr lang="en-US" dirty="0" smtClean="0"/>
              <a:t>Cybersecurity at Marist College</a:t>
            </a:r>
            <a:endParaRPr lang="en-US" dirty="0"/>
          </a:p>
        </p:txBody>
      </p:sp>
      <p:sp>
        <p:nvSpPr>
          <p:cNvPr id="3" name="Content Placeholder 2"/>
          <p:cNvSpPr>
            <a:spLocks noGrp="1"/>
          </p:cNvSpPr>
          <p:nvPr>
            <p:ph idx="1"/>
          </p:nvPr>
        </p:nvSpPr>
        <p:spPr>
          <a:xfrm>
            <a:off x="-1" y="1069176"/>
            <a:ext cx="5004263" cy="3163491"/>
          </a:xfrm>
        </p:spPr>
        <p:txBody>
          <a:bodyPr/>
          <a:lstStyle/>
          <a:p>
            <a:r>
              <a:rPr lang="en-US" sz="1600" dirty="0" smtClean="0"/>
              <a:t>B.S. degree in Cybersecurity  </a:t>
            </a:r>
          </a:p>
          <a:p>
            <a:pPr lvl="1"/>
            <a:r>
              <a:rPr lang="en-US" sz="1400" dirty="0" smtClean="0"/>
              <a:t>Hacking &amp; Penetration Testing </a:t>
            </a:r>
          </a:p>
          <a:p>
            <a:pPr lvl="1"/>
            <a:r>
              <a:rPr lang="en-US" sz="1400" dirty="0" smtClean="0"/>
              <a:t>Mobile Security</a:t>
            </a:r>
          </a:p>
          <a:p>
            <a:pPr lvl="1"/>
            <a:r>
              <a:rPr lang="en-US" sz="1400" dirty="0" smtClean="0"/>
              <a:t>Computer Forensics &amp; Ethical </a:t>
            </a:r>
            <a:r>
              <a:rPr lang="en-US" sz="1400" dirty="0"/>
              <a:t>Hacking</a:t>
            </a:r>
            <a:br>
              <a:rPr lang="en-US" sz="1400" dirty="0"/>
            </a:br>
            <a:r>
              <a:rPr lang="en-US" sz="1100" dirty="0">
                <a:solidFill>
                  <a:schemeClr val="accent2"/>
                </a:solidFill>
              </a:rPr>
              <a:t>https://</a:t>
            </a:r>
            <a:r>
              <a:rPr lang="en-US" sz="1100" dirty="0" smtClean="0">
                <a:solidFill>
                  <a:schemeClr val="accent2"/>
                </a:solidFill>
              </a:rPr>
              <a:t>www.marist.edu/computer-science-math/cybersecurity</a:t>
            </a:r>
            <a:endParaRPr lang="en-US" sz="1400" dirty="0" smtClean="0">
              <a:solidFill>
                <a:schemeClr val="accent2"/>
              </a:solidFill>
            </a:endParaRPr>
          </a:p>
          <a:p>
            <a:r>
              <a:rPr lang="en-US" sz="1600" dirty="0" smtClean="0"/>
              <a:t>Minor in Cybersecurity</a:t>
            </a:r>
          </a:p>
          <a:p>
            <a:r>
              <a:rPr lang="en-US" sz="1600" dirty="0" smtClean="0"/>
              <a:t>Education </a:t>
            </a:r>
            <a:r>
              <a:rPr lang="en-US" sz="1600" dirty="0"/>
              <a:t>&amp; Research SOC</a:t>
            </a:r>
            <a:br>
              <a:rPr lang="en-US" sz="1600" dirty="0"/>
            </a:br>
            <a:r>
              <a:rPr lang="en-US" sz="1200" dirty="0">
                <a:solidFill>
                  <a:schemeClr val="accent2"/>
                </a:solidFill>
              </a:rPr>
              <a:t>https://</a:t>
            </a:r>
            <a:r>
              <a:rPr lang="en-US" sz="1200" dirty="0" smtClean="0">
                <a:solidFill>
                  <a:schemeClr val="accent2"/>
                </a:solidFill>
              </a:rPr>
              <a:t>patch.com/new-york/midhudsonvalley/</a:t>
            </a:r>
            <a:br>
              <a:rPr lang="en-US" sz="1200" dirty="0" smtClean="0">
                <a:solidFill>
                  <a:schemeClr val="accent2"/>
                </a:solidFill>
              </a:rPr>
            </a:br>
            <a:r>
              <a:rPr lang="en-US" sz="1200" dirty="0" err="1" smtClean="0">
                <a:solidFill>
                  <a:schemeClr val="accent2"/>
                </a:solidFill>
              </a:rPr>
              <a:t>marist</a:t>
            </a:r>
            <a:r>
              <a:rPr lang="en-US" sz="1200" dirty="0" smtClean="0">
                <a:solidFill>
                  <a:schemeClr val="accent2"/>
                </a:solidFill>
              </a:rPr>
              <a:t>-opens-center-cybersecurity-program</a:t>
            </a:r>
            <a:endParaRPr lang="en-US" sz="1600" dirty="0" smtClean="0"/>
          </a:p>
          <a:p>
            <a:r>
              <a:rPr lang="en-US" sz="1600" dirty="0" smtClean="0"/>
              <a:t>Online IDCP Certification from NY </a:t>
            </a:r>
            <a:r>
              <a:rPr lang="en-US" sz="1600" dirty="0"/>
              <a:t>State</a:t>
            </a:r>
            <a:br>
              <a:rPr lang="en-US" sz="1600" dirty="0"/>
            </a:br>
            <a:r>
              <a:rPr lang="en-US" sz="1200" dirty="0">
                <a:solidFill>
                  <a:schemeClr val="accent2"/>
                </a:solidFill>
              </a:rPr>
              <a:t>http://</a:t>
            </a:r>
            <a:r>
              <a:rPr lang="en-US" sz="1200" dirty="0" smtClean="0">
                <a:solidFill>
                  <a:schemeClr val="accent2"/>
                </a:solidFill>
              </a:rPr>
              <a:t>idcp.marist.edu/enterprisesystemseducation/cybersecurity.html</a:t>
            </a:r>
            <a:endParaRPr lang="en-US" sz="1600" dirty="0" smtClean="0"/>
          </a:p>
          <a:p>
            <a:r>
              <a:rPr lang="en-US" sz="1600" dirty="0" smtClean="0"/>
              <a:t>Summer high school program</a:t>
            </a:r>
            <a:br>
              <a:rPr lang="en-US" sz="1600" dirty="0" smtClean="0"/>
            </a:br>
            <a:r>
              <a:rPr lang="en-US" sz="1600" dirty="0" smtClean="0"/>
              <a:t>for college </a:t>
            </a:r>
            <a:r>
              <a:rPr lang="en-US" sz="1600" dirty="0"/>
              <a:t>credit</a:t>
            </a:r>
            <a:br>
              <a:rPr lang="en-US" sz="1600" dirty="0"/>
            </a:br>
            <a:r>
              <a:rPr lang="en-US" sz="1200" dirty="0">
                <a:solidFill>
                  <a:schemeClr val="accent2"/>
                </a:solidFill>
              </a:rPr>
              <a:t>http://ww2.marist.edu/summerinstitutes/cybersecurity</a:t>
            </a:r>
            <a:r>
              <a:rPr lang="en-US" sz="1200" dirty="0" smtClean="0">
                <a:solidFill>
                  <a:schemeClr val="accent2"/>
                </a:solidFill>
              </a:rPr>
              <a:t>/</a:t>
            </a:r>
          </a:p>
          <a:p>
            <a:r>
              <a:rPr lang="en-US" sz="1600" dirty="0" smtClean="0"/>
              <a:t>Marist Innovation Lab on GitHub</a:t>
            </a:r>
            <a:br>
              <a:rPr lang="en-US" sz="1600" dirty="0" smtClean="0"/>
            </a:br>
            <a:r>
              <a:rPr lang="en-US" sz="1200" dirty="0" smtClean="0">
                <a:solidFill>
                  <a:schemeClr val="accent2"/>
                </a:solidFill>
              </a:rPr>
              <a:t>https://github.com/Marist-Innovation-Lab</a:t>
            </a:r>
            <a:endParaRPr lang="en-US" sz="1600" dirty="0" smtClean="0">
              <a:solidFill>
                <a:schemeClr val="accent2"/>
              </a:solidFill>
            </a:endParaRPr>
          </a:p>
        </p:txBody>
      </p:sp>
      <p:pic>
        <p:nvPicPr>
          <p:cNvPr id="4" name="Picture 3"/>
          <p:cNvPicPr>
            <a:picLocks noChangeAspect="1"/>
          </p:cNvPicPr>
          <p:nvPr/>
        </p:nvPicPr>
        <p:blipFill>
          <a:blip r:embed="rId2"/>
          <a:stretch>
            <a:fillRect/>
          </a:stretch>
        </p:blipFill>
        <p:spPr>
          <a:xfrm>
            <a:off x="4596695" y="1262819"/>
            <a:ext cx="3360138" cy="1603218"/>
          </a:xfrm>
          <a:prstGeom prst="rect">
            <a:avLst/>
          </a:prstGeom>
        </p:spPr>
      </p:pic>
      <p:sp>
        <p:nvSpPr>
          <p:cNvPr id="5" name="Content Placeholder 2"/>
          <p:cNvSpPr txBox="1">
            <a:spLocks/>
          </p:cNvSpPr>
          <p:nvPr/>
        </p:nvSpPr>
        <p:spPr>
          <a:xfrm>
            <a:off x="4019696" y="2864191"/>
            <a:ext cx="5207430" cy="688991"/>
          </a:xfrm>
          <a:prstGeom prst="rect">
            <a:avLst/>
          </a:prstGeom>
          <a:noFill/>
          <a:ln w="34925">
            <a:solidFill>
              <a:srgbClr val="FF0000"/>
            </a:solid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base" latinLnBrk="0" hangingPunct="1">
              <a:lnSpc>
                <a:spcPct val="90000"/>
              </a:lnSpc>
              <a:spcBef>
                <a:spcPts val="1000"/>
              </a:spcBef>
              <a:spcAft>
                <a:spcPct val="0"/>
              </a:spcAft>
              <a:buClrTx/>
              <a:buSzTx/>
              <a:buFont typeface="Arial" panose="020B0604020202020204" pitchFamily="34" charset="0"/>
              <a:buNone/>
              <a:tabLst/>
              <a:defRPr/>
            </a:pPr>
            <a:r>
              <a:rPr kumimoji="0" lang="en-US" sz="1400" b="1" i="1" u="none" strike="noStrike" kern="1200" cap="none" spc="0" normalizeH="0" baseline="0" noProof="0" dirty="0" smtClean="0">
                <a:ln>
                  <a:noFill/>
                </a:ln>
                <a:solidFill>
                  <a:srgbClr val="000000"/>
                </a:solidFill>
                <a:effectLst/>
                <a:uLnTx/>
                <a:uFillTx/>
                <a:latin typeface="Arial"/>
                <a:ea typeface="MS Gothic"/>
                <a:cs typeface="+mn-cs"/>
              </a:rPr>
              <a:t>Cybersecurity job posting grew 114% from 2011 to 2015, </a:t>
            </a:r>
            <a:br>
              <a:rPr kumimoji="0" lang="en-US" sz="1400" b="1" i="1" u="none" strike="noStrike" kern="1200" cap="none" spc="0" normalizeH="0" baseline="0" noProof="0" dirty="0" smtClean="0">
                <a:ln>
                  <a:noFill/>
                </a:ln>
                <a:solidFill>
                  <a:srgbClr val="000000"/>
                </a:solidFill>
                <a:effectLst/>
                <a:uLnTx/>
                <a:uFillTx/>
                <a:latin typeface="Arial"/>
                <a:ea typeface="MS Gothic"/>
                <a:cs typeface="+mn-cs"/>
              </a:rPr>
            </a:br>
            <a:r>
              <a:rPr kumimoji="0" lang="en-US" sz="1400" b="1" i="1" u="none" strike="noStrike" kern="1200" cap="none" spc="0" normalizeH="0" baseline="0" noProof="0" dirty="0" smtClean="0">
                <a:ln>
                  <a:noFill/>
                </a:ln>
                <a:solidFill>
                  <a:srgbClr val="000000"/>
                </a:solidFill>
                <a:effectLst/>
                <a:uLnTx/>
                <a:uFillTx/>
                <a:latin typeface="Arial"/>
                <a:ea typeface="MS Gothic"/>
                <a:cs typeface="+mn-cs"/>
              </a:rPr>
              <a:t>with 86% requiring at least a B.S. degree.  </a:t>
            </a:r>
            <a:br>
              <a:rPr kumimoji="0" lang="en-US" sz="1400" b="1" i="1" u="none" strike="noStrike" kern="1200" cap="none" spc="0" normalizeH="0" baseline="0" noProof="0" dirty="0" smtClean="0">
                <a:ln>
                  <a:noFill/>
                </a:ln>
                <a:solidFill>
                  <a:srgbClr val="000000"/>
                </a:solidFill>
                <a:effectLst/>
                <a:uLnTx/>
                <a:uFillTx/>
                <a:latin typeface="Arial"/>
                <a:ea typeface="MS Gothic"/>
                <a:cs typeface="+mn-cs"/>
              </a:rPr>
            </a:br>
            <a:r>
              <a:rPr kumimoji="0" lang="en-US" sz="1400" b="1" i="1" u="none" strike="noStrike" kern="1200" cap="none" spc="0" normalizeH="0" baseline="0" noProof="0" dirty="0" smtClean="0">
                <a:ln>
                  <a:noFill/>
                </a:ln>
                <a:solidFill>
                  <a:srgbClr val="000000"/>
                </a:solidFill>
                <a:effectLst/>
                <a:uLnTx/>
                <a:uFillTx/>
                <a:latin typeface="Arial"/>
                <a:ea typeface="MS Gothic"/>
                <a:cs typeface="+mn-cs"/>
              </a:rPr>
              <a:t>4 year colleges are meeting only about 24% of this demand. </a:t>
            </a:r>
          </a:p>
        </p:txBody>
      </p:sp>
      <p:pic>
        <p:nvPicPr>
          <p:cNvPr id="1026" name="Picture 2" descr="Image result for college gradua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23357" y="3755589"/>
            <a:ext cx="4703769" cy="12169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467580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Shape 111"/>
        <p:cNvGrpSpPr/>
        <p:nvPr/>
      </p:nvGrpSpPr>
      <p:grpSpPr>
        <a:xfrm>
          <a:off x="0" y="0"/>
          <a:ext cx="0" cy="0"/>
          <a:chOff x="0" y="0"/>
          <a:chExt cx="0" cy="0"/>
        </a:xfrm>
      </p:grpSpPr>
      <p:sp>
        <p:nvSpPr>
          <p:cNvPr id="112" name="Shape 112"/>
          <p:cNvSpPr txBox="1"/>
          <p:nvPr/>
        </p:nvSpPr>
        <p:spPr>
          <a:xfrm>
            <a:off x="6355225" y="3840350"/>
            <a:ext cx="3234924" cy="748800"/>
          </a:xfrm>
          <a:prstGeom prst="rect">
            <a:avLst/>
          </a:prstGeom>
          <a:no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1600" b="0" i="0" u="none" strike="noStrike" kern="0" cap="none" spc="0" normalizeH="0" baseline="0" noProof="0" dirty="0" smtClean="0">
                <a:ln>
                  <a:noFill/>
                </a:ln>
                <a:solidFill>
                  <a:srgbClr val="000000"/>
                </a:solidFill>
                <a:effectLst/>
                <a:uLnTx/>
                <a:uFillTx/>
                <a:latin typeface="Arial"/>
                <a:ea typeface="MS Gothic"/>
                <a:cs typeface="Arial"/>
                <a:sym typeface="Arial"/>
              </a:rPr>
              <a:t>First Packet Authentication</a:t>
            </a:r>
            <a:br>
              <a:rPr kumimoji="0" lang="en" sz="1600" b="0" i="0" u="none" strike="noStrike" kern="0" cap="none" spc="0" normalizeH="0" baseline="0" noProof="0" dirty="0" smtClean="0">
                <a:ln>
                  <a:noFill/>
                </a:ln>
                <a:solidFill>
                  <a:srgbClr val="000000"/>
                </a:solidFill>
                <a:effectLst/>
                <a:uLnTx/>
                <a:uFillTx/>
                <a:latin typeface="Arial"/>
                <a:ea typeface="MS Gothic"/>
                <a:cs typeface="Arial"/>
                <a:sym typeface="Arial"/>
              </a:rPr>
            </a:br>
            <a:r>
              <a:rPr kumimoji="0" lang="en" sz="1600" b="0" i="0" u="none" strike="noStrike" kern="0" cap="none" spc="0" normalizeH="0" baseline="0" noProof="0" dirty="0" smtClean="0">
                <a:ln>
                  <a:noFill/>
                </a:ln>
                <a:solidFill>
                  <a:srgbClr val="000000"/>
                </a:solidFill>
                <a:effectLst/>
                <a:uLnTx/>
                <a:uFillTx/>
                <a:latin typeface="Arial"/>
                <a:ea typeface="MS Gothic"/>
                <a:cs typeface="Arial"/>
                <a:sym typeface="Arial"/>
              </a:rPr>
              <a:t>Transport Access Control</a:t>
            </a:r>
            <a:br>
              <a:rPr kumimoji="0" lang="en" sz="1600" b="0" i="0" u="none" strike="noStrike" kern="0" cap="none" spc="0" normalizeH="0" baseline="0" noProof="0" dirty="0" smtClean="0">
                <a:ln>
                  <a:noFill/>
                </a:ln>
                <a:solidFill>
                  <a:srgbClr val="000000"/>
                </a:solidFill>
                <a:effectLst/>
                <a:uLnTx/>
                <a:uFillTx/>
                <a:latin typeface="Arial"/>
                <a:ea typeface="MS Gothic"/>
                <a:cs typeface="Arial"/>
                <a:sym typeface="Arial"/>
              </a:rPr>
            </a:br>
            <a:r>
              <a:rPr kumimoji="0" lang="en" sz="1600" b="0" i="0" u="none" strike="noStrike" kern="0" cap="none" spc="0" normalizeH="0" baseline="0" noProof="0" dirty="0" smtClean="0">
                <a:ln>
                  <a:noFill/>
                </a:ln>
                <a:solidFill>
                  <a:srgbClr val="000000"/>
                </a:solidFill>
                <a:effectLst/>
                <a:uLnTx/>
                <a:uFillTx/>
                <a:latin typeface="Arial"/>
                <a:ea typeface="MS Gothic"/>
                <a:cs typeface="Arial"/>
                <a:sym typeface="Arial"/>
              </a:rPr>
              <a:t>Dynamic Trust Level</a:t>
            </a:r>
            <a:r>
              <a:rPr kumimoji="0" lang="en" sz="1600" b="0" i="0" u="none" strike="noStrike" kern="0" cap="none" spc="0" normalizeH="0" baseline="0" noProof="0" dirty="0">
                <a:ln>
                  <a:noFill/>
                </a:ln>
                <a:solidFill>
                  <a:srgbClr val="000000"/>
                </a:solidFill>
                <a:effectLst/>
                <a:uLnTx/>
                <a:uFillTx/>
                <a:latin typeface="Arial"/>
                <a:ea typeface="MS Gothic"/>
                <a:cs typeface="Arial"/>
                <a:sym typeface="Arial"/>
              </a:rPr>
              <a:t/>
            </a:r>
            <a:br>
              <a:rPr kumimoji="0" lang="en" sz="1600" b="0" i="0" u="none" strike="noStrike" kern="0" cap="none" spc="0" normalizeH="0" baseline="0" noProof="0" dirty="0">
                <a:ln>
                  <a:noFill/>
                </a:ln>
                <a:solidFill>
                  <a:srgbClr val="000000"/>
                </a:solidFill>
                <a:effectLst/>
                <a:uLnTx/>
                <a:uFillTx/>
                <a:latin typeface="Arial"/>
                <a:ea typeface="MS Gothic"/>
                <a:cs typeface="Arial"/>
                <a:sym typeface="Arial"/>
              </a:rPr>
            </a:br>
            <a:r>
              <a:rPr kumimoji="0" lang="en" sz="1600" b="0" i="0" u="none" strike="noStrike" kern="0" cap="none" spc="0" normalizeH="0" baseline="0" noProof="0" dirty="0" smtClean="0">
                <a:ln>
                  <a:noFill/>
                </a:ln>
                <a:solidFill>
                  <a:srgbClr val="000000"/>
                </a:solidFill>
                <a:effectLst/>
                <a:uLnTx/>
                <a:uFillTx/>
                <a:latin typeface="Arial"/>
                <a:ea typeface="MS Gothic"/>
                <a:cs typeface="Arial"/>
                <a:sym typeface="Arial"/>
              </a:rPr>
              <a:t>Insider Threats </a:t>
            </a:r>
            <a:endParaRPr kumimoji="0" sz="1600" b="0" i="0" u="none" strike="noStrike" kern="0" cap="none" spc="0" normalizeH="0" baseline="0" noProof="0" dirty="0">
              <a:ln>
                <a:noFill/>
              </a:ln>
              <a:solidFill>
                <a:srgbClr val="000000"/>
              </a:solidFill>
              <a:effectLst/>
              <a:uLnTx/>
              <a:uFillTx/>
              <a:latin typeface="Arial"/>
              <a:ea typeface="MS Gothic"/>
              <a:cs typeface="Arial"/>
              <a:sym typeface="Arial"/>
            </a:endParaRPr>
          </a:p>
        </p:txBody>
      </p:sp>
      <p:pic>
        <p:nvPicPr>
          <p:cNvPr id="113" name="Shape 113"/>
          <p:cNvPicPr preferRelativeResize="0"/>
          <p:nvPr/>
        </p:nvPicPr>
        <p:blipFill>
          <a:blip r:embed="rId3">
            <a:alphaModFix/>
          </a:blip>
          <a:stretch>
            <a:fillRect/>
          </a:stretch>
        </p:blipFill>
        <p:spPr>
          <a:xfrm>
            <a:off x="999213" y="1661400"/>
            <a:ext cx="760350" cy="872175"/>
          </a:xfrm>
          <a:prstGeom prst="rect">
            <a:avLst/>
          </a:prstGeom>
          <a:noFill/>
          <a:ln>
            <a:noFill/>
          </a:ln>
        </p:spPr>
      </p:pic>
      <p:pic>
        <p:nvPicPr>
          <p:cNvPr id="114" name="Shape 114"/>
          <p:cNvPicPr preferRelativeResize="0"/>
          <p:nvPr/>
        </p:nvPicPr>
        <p:blipFill>
          <a:blip r:embed="rId4">
            <a:alphaModFix/>
          </a:blip>
          <a:stretch>
            <a:fillRect/>
          </a:stretch>
        </p:blipFill>
        <p:spPr>
          <a:xfrm>
            <a:off x="2512488" y="1932813"/>
            <a:ext cx="920200" cy="329375"/>
          </a:xfrm>
          <a:prstGeom prst="rect">
            <a:avLst/>
          </a:prstGeom>
          <a:noFill/>
          <a:ln>
            <a:noFill/>
          </a:ln>
        </p:spPr>
      </p:pic>
      <p:sp>
        <p:nvSpPr>
          <p:cNvPr id="115" name="Shape 115"/>
          <p:cNvSpPr/>
          <p:nvPr/>
        </p:nvSpPr>
        <p:spPr>
          <a:xfrm>
            <a:off x="3867688" y="1620625"/>
            <a:ext cx="1321164" cy="953748"/>
          </a:xfrm>
          <a:prstGeom prst="cloud">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1400" b="0" i="0" u="none" strike="noStrike" kern="0" cap="none" spc="0" normalizeH="0" baseline="0" noProof="0">
                <a:ln>
                  <a:noFill/>
                </a:ln>
                <a:solidFill>
                  <a:srgbClr val="000000"/>
                </a:solidFill>
                <a:effectLst/>
                <a:uLnTx/>
                <a:uFillTx/>
                <a:latin typeface="Arial"/>
                <a:ea typeface="MS Gothic"/>
                <a:cs typeface="Arial"/>
                <a:sym typeface="Arial"/>
              </a:rPr>
              <a:t>Marist</a:t>
            </a:r>
            <a:endParaRPr kumimoji="0" sz="1400" b="0" i="0" u="none" strike="noStrike" kern="0" cap="none" spc="0" normalizeH="0" baseline="0" noProof="0">
              <a:ln>
                <a:noFill/>
              </a:ln>
              <a:solidFill>
                <a:srgbClr val="000000"/>
              </a:solidFill>
              <a:effectLst/>
              <a:uLnTx/>
              <a:uFillTx/>
              <a:latin typeface="Arial"/>
              <a:ea typeface="MS Gothic"/>
              <a:cs typeface="Arial"/>
              <a:sym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1400" b="0" i="0" u="none" strike="noStrike" kern="0" cap="none" spc="0" normalizeH="0" baseline="0" noProof="0">
                <a:ln>
                  <a:noFill/>
                </a:ln>
                <a:solidFill>
                  <a:srgbClr val="000000"/>
                </a:solidFill>
                <a:effectLst/>
                <a:uLnTx/>
                <a:uFillTx/>
                <a:latin typeface="Arial"/>
                <a:ea typeface="MS Gothic"/>
                <a:cs typeface="Arial"/>
                <a:sym typeface="Arial"/>
              </a:rPr>
              <a:t>Network</a:t>
            </a:r>
            <a:endParaRPr kumimoji="0" sz="1400" b="0" i="0" u="none" strike="noStrike" kern="0" cap="none" spc="0" normalizeH="0" baseline="0" noProof="0">
              <a:ln>
                <a:noFill/>
              </a:ln>
              <a:solidFill>
                <a:srgbClr val="000000"/>
              </a:solidFill>
              <a:effectLst/>
              <a:uLnTx/>
              <a:uFillTx/>
              <a:latin typeface="Arial"/>
              <a:ea typeface="MS Gothic"/>
              <a:cs typeface="Arial"/>
              <a:sym typeface="Arial"/>
            </a:endParaRPr>
          </a:p>
        </p:txBody>
      </p:sp>
      <p:pic>
        <p:nvPicPr>
          <p:cNvPr id="116" name="Shape 116"/>
          <p:cNvPicPr preferRelativeResize="0"/>
          <p:nvPr/>
        </p:nvPicPr>
        <p:blipFill>
          <a:blip r:embed="rId4">
            <a:alphaModFix/>
          </a:blip>
          <a:stretch>
            <a:fillRect/>
          </a:stretch>
        </p:blipFill>
        <p:spPr>
          <a:xfrm>
            <a:off x="5660538" y="1932813"/>
            <a:ext cx="920200" cy="329375"/>
          </a:xfrm>
          <a:prstGeom prst="rect">
            <a:avLst/>
          </a:prstGeom>
          <a:noFill/>
          <a:ln>
            <a:noFill/>
          </a:ln>
        </p:spPr>
      </p:pic>
      <p:pic>
        <p:nvPicPr>
          <p:cNvPr id="117" name="Shape 117"/>
          <p:cNvPicPr preferRelativeResize="0"/>
          <p:nvPr/>
        </p:nvPicPr>
        <p:blipFill>
          <a:blip r:embed="rId3">
            <a:alphaModFix/>
          </a:blip>
          <a:stretch>
            <a:fillRect/>
          </a:stretch>
        </p:blipFill>
        <p:spPr>
          <a:xfrm>
            <a:off x="7384438" y="1661425"/>
            <a:ext cx="760350" cy="872175"/>
          </a:xfrm>
          <a:prstGeom prst="rect">
            <a:avLst/>
          </a:prstGeom>
          <a:noFill/>
          <a:ln>
            <a:noFill/>
          </a:ln>
        </p:spPr>
      </p:pic>
      <p:pic>
        <p:nvPicPr>
          <p:cNvPr id="118" name="Shape 118"/>
          <p:cNvPicPr preferRelativeResize="0"/>
          <p:nvPr/>
        </p:nvPicPr>
        <p:blipFill>
          <a:blip r:embed="rId5">
            <a:alphaModFix/>
          </a:blip>
          <a:stretch>
            <a:fillRect/>
          </a:stretch>
        </p:blipFill>
        <p:spPr>
          <a:xfrm>
            <a:off x="5886050" y="3353775"/>
            <a:ext cx="469175" cy="902950"/>
          </a:xfrm>
          <a:prstGeom prst="rect">
            <a:avLst/>
          </a:prstGeom>
          <a:noFill/>
          <a:ln>
            <a:noFill/>
          </a:ln>
        </p:spPr>
      </p:pic>
      <p:pic>
        <p:nvPicPr>
          <p:cNvPr id="119" name="Shape 119"/>
          <p:cNvPicPr preferRelativeResize="0"/>
          <p:nvPr/>
        </p:nvPicPr>
        <p:blipFill>
          <a:blip r:embed="rId5">
            <a:alphaModFix/>
          </a:blip>
          <a:stretch>
            <a:fillRect/>
          </a:stretch>
        </p:blipFill>
        <p:spPr>
          <a:xfrm>
            <a:off x="3324150" y="3353775"/>
            <a:ext cx="469175" cy="902950"/>
          </a:xfrm>
          <a:prstGeom prst="rect">
            <a:avLst/>
          </a:prstGeom>
          <a:noFill/>
          <a:ln>
            <a:noFill/>
          </a:ln>
        </p:spPr>
      </p:pic>
      <p:pic>
        <p:nvPicPr>
          <p:cNvPr id="120" name="Shape 120"/>
          <p:cNvPicPr preferRelativeResize="0"/>
          <p:nvPr/>
        </p:nvPicPr>
        <p:blipFill>
          <a:blip r:embed="rId6">
            <a:alphaModFix/>
          </a:blip>
          <a:stretch>
            <a:fillRect/>
          </a:stretch>
        </p:blipFill>
        <p:spPr>
          <a:xfrm>
            <a:off x="5718786" y="4256725"/>
            <a:ext cx="803698" cy="233160"/>
          </a:xfrm>
          <a:prstGeom prst="rect">
            <a:avLst/>
          </a:prstGeom>
          <a:noFill/>
          <a:ln>
            <a:noFill/>
          </a:ln>
        </p:spPr>
      </p:pic>
      <p:pic>
        <p:nvPicPr>
          <p:cNvPr id="121" name="Shape 121"/>
          <p:cNvPicPr preferRelativeResize="0"/>
          <p:nvPr/>
        </p:nvPicPr>
        <p:blipFill>
          <a:blip r:embed="rId7">
            <a:alphaModFix/>
          </a:blip>
          <a:stretch>
            <a:fillRect/>
          </a:stretch>
        </p:blipFill>
        <p:spPr>
          <a:xfrm>
            <a:off x="160800" y="4489850"/>
            <a:ext cx="2351688" cy="566580"/>
          </a:xfrm>
          <a:prstGeom prst="rect">
            <a:avLst/>
          </a:prstGeom>
          <a:noFill/>
          <a:ln>
            <a:noFill/>
          </a:ln>
        </p:spPr>
      </p:pic>
      <p:sp>
        <p:nvSpPr>
          <p:cNvPr id="123" name="Shape 123"/>
          <p:cNvSpPr txBox="1"/>
          <p:nvPr/>
        </p:nvSpPr>
        <p:spPr>
          <a:xfrm>
            <a:off x="3399158" y="750325"/>
            <a:ext cx="2345700" cy="474900"/>
          </a:xfrm>
          <a:prstGeom prst="rect">
            <a:avLst/>
          </a:prstGeom>
          <a:noFill/>
          <a:ln>
            <a:noFill/>
          </a:ln>
        </p:spPr>
        <p:txBody>
          <a:bodyPr spcFirstLastPara="1" wrap="square" lIns="91425" tIns="91425" rIns="91425" bIns="91425" anchor="t" anchorCtr="0">
            <a:noAutofit/>
          </a:bodyPr>
          <a:lstStyle/>
          <a:p>
            <a:pPr marL="0" marR="0" lvl="0" indent="0" algn="ctr" defTabSz="914400" rtl="0" eaLnBrk="1" fontAlgn="auto" latinLnBrk="0" hangingPunct="1">
              <a:lnSpc>
                <a:spcPct val="115000"/>
              </a:lnSpc>
              <a:spcBef>
                <a:spcPts val="0"/>
              </a:spcBef>
              <a:spcAft>
                <a:spcPts val="0"/>
              </a:spcAft>
              <a:buClr>
                <a:srgbClr val="000000"/>
              </a:buClr>
              <a:buSzPts val="1100"/>
              <a:buFont typeface="Arial"/>
              <a:buNone/>
              <a:tabLst/>
              <a:defRPr/>
            </a:pPr>
            <a:r>
              <a:rPr kumimoji="0" lang="en" sz="1200" b="0" i="0" u="none" strike="noStrike" kern="0" cap="none" spc="0" normalizeH="0" baseline="0" noProof="0" dirty="0">
                <a:ln>
                  <a:noFill/>
                </a:ln>
                <a:solidFill>
                  <a:srgbClr val="FF0000"/>
                </a:solidFill>
                <a:effectLst/>
                <a:uLnTx/>
                <a:uFillTx/>
                <a:latin typeface="Arial"/>
                <a:ea typeface="MS Gothic"/>
                <a:cs typeface="Arial"/>
                <a:sym typeface="Arial"/>
              </a:rPr>
              <a:t>A BlackRidge Trusted user with identity attempts to access a server it is not authorized for  </a:t>
            </a:r>
            <a:endParaRPr kumimoji="0" sz="1200" b="0" i="0" u="none" strike="noStrike" kern="0" cap="none" spc="0" normalizeH="0" baseline="0" noProof="0" dirty="0">
              <a:ln>
                <a:noFill/>
              </a:ln>
              <a:solidFill>
                <a:srgbClr val="FF0000"/>
              </a:solidFill>
              <a:effectLst/>
              <a:uLnTx/>
              <a:uFillTx/>
              <a:latin typeface="Arial"/>
              <a:ea typeface="MS Gothic"/>
              <a:cs typeface="Arial"/>
              <a:sym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200" b="0" i="0" u="none" strike="noStrike" kern="0" cap="none" spc="0" normalizeH="0" baseline="0" noProof="0" dirty="0">
              <a:ln>
                <a:noFill/>
              </a:ln>
              <a:solidFill>
                <a:srgbClr val="000000"/>
              </a:solidFill>
              <a:effectLst/>
              <a:uLnTx/>
              <a:uFillTx/>
              <a:latin typeface="Arial"/>
              <a:ea typeface="MS Gothic"/>
              <a:cs typeface="Arial"/>
              <a:sym typeface="Arial"/>
            </a:endParaRPr>
          </a:p>
        </p:txBody>
      </p:sp>
      <p:cxnSp>
        <p:nvCxnSpPr>
          <p:cNvPr id="124" name="Shape 124"/>
          <p:cNvCxnSpPr>
            <a:stCxn id="113" idx="3"/>
            <a:endCxn id="114" idx="1"/>
          </p:cNvCxnSpPr>
          <p:nvPr/>
        </p:nvCxnSpPr>
        <p:spPr>
          <a:xfrm>
            <a:off x="1759563" y="2097488"/>
            <a:ext cx="753000" cy="0"/>
          </a:xfrm>
          <a:prstGeom prst="straightConnector1">
            <a:avLst/>
          </a:prstGeom>
          <a:noFill/>
          <a:ln w="19050" cap="flat" cmpd="sng">
            <a:solidFill>
              <a:schemeClr val="dk2"/>
            </a:solidFill>
            <a:prstDash val="solid"/>
            <a:round/>
            <a:headEnd type="triangle" w="med" len="med"/>
            <a:tailEnd type="triangle" w="med" len="med"/>
          </a:ln>
        </p:spPr>
      </p:cxnSp>
      <p:cxnSp>
        <p:nvCxnSpPr>
          <p:cNvPr id="125" name="Shape 125"/>
          <p:cNvCxnSpPr>
            <a:stCxn id="116" idx="3"/>
            <a:endCxn id="117" idx="1"/>
          </p:cNvCxnSpPr>
          <p:nvPr/>
        </p:nvCxnSpPr>
        <p:spPr>
          <a:xfrm>
            <a:off x="6580738" y="2097500"/>
            <a:ext cx="803700" cy="0"/>
          </a:xfrm>
          <a:prstGeom prst="straightConnector1">
            <a:avLst/>
          </a:prstGeom>
          <a:noFill/>
          <a:ln w="19050" cap="flat" cmpd="sng">
            <a:solidFill>
              <a:schemeClr val="dk2"/>
            </a:solidFill>
            <a:prstDash val="solid"/>
            <a:round/>
            <a:headEnd type="triangle" w="med" len="med"/>
            <a:tailEnd type="triangle" w="med" len="med"/>
          </a:ln>
        </p:spPr>
      </p:cxnSp>
      <p:sp>
        <p:nvSpPr>
          <p:cNvPr id="126" name="Shape 126"/>
          <p:cNvSpPr txBox="1"/>
          <p:nvPr/>
        </p:nvSpPr>
        <p:spPr>
          <a:xfrm>
            <a:off x="7012213" y="1031350"/>
            <a:ext cx="1504800" cy="474900"/>
          </a:xfrm>
          <a:prstGeom prst="rect">
            <a:avLst/>
          </a:prstGeom>
          <a:noFill/>
          <a:ln>
            <a:noFill/>
          </a:ln>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1200" b="1" i="0" u="none" strike="noStrike" kern="0" cap="none" spc="0" normalizeH="0" baseline="0" noProof="0" dirty="0" smtClean="0">
                <a:ln>
                  <a:noFill/>
                </a:ln>
                <a:solidFill>
                  <a:srgbClr val="000000"/>
                </a:solidFill>
                <a:effectLst/>
                <a:uLnTx/>
                <a:uFillTx/>
                <a:latin typeface="Arial"/>
                <a:ea typeface="MS Gothic"/>
                <a:cs typeface="Arial"/>
                <a:sym typeface="Arial"/>
              </a:rPr>
              <a:t>Protected29</a:t>
            </a:r>
            <a:r>
              <a:rPr kumimoji="0" lang="en" sz="1200" b="0" i="0" u="none" strike="noStrike" kern="0" cap="none" spc="0" normalizeH="0" baseline="0" noProof="0" dirty="0">
                <a:ln>
                  <a:noFill/>
                </a:ln>
                <a:solidFill>
                  <a:srgbClr val="000000"/>
                </a:solidFill>
                <a:effectLst/>
                <a:uLnTx/>
                <a:uFillTx/>
                <a:latin typeface="Arial"/>
                <a:ea typeface="MS Gothic"/>
                <a:cs typeface="Arial"/>
                <a:sym typeface="Arial"/>
              </a:rPr>
              <a:t/>
            </a:r>
            <a:br>
              <a:rPr kumimoji="0" lang="en" sz="1200" b="0" i="0" u="none" strike="noStrike" kern="0" cap="none" spc="0" normalizeH="0" baseline="0" noProof="0" dirty="0">
                <a:ln>
                  <a:noFill/>
                </a:ln>
                <a:solidFill>
                  <a:srgbClr val="000000"/>
                </a:solidFill>
                <a:effectLst/>
                <a:uLnTx/>
                <a:uFillTx/>
                <a:latin typeface="Arial"/>
                <a:ea typeface="MS Gothic"/>
                <a:cs typeface="Arial"/>
                <a:sym typeface="Arial"/>
              </a:rPr>
            </a:br>
            <a:r>
              <a:rPr kumimoji="0" lang="en" sz="1200" b="0" i="0" u="none" strike="noStrike" kern="0" cap="none" spc="0" normalizeH="0" baseline="0" noProof="0" dirty="0">
                <a:ln>
                  <a:noFill/>
                </a:ln>
                <a:solidFill>
                  <a:srgbClr val="000000"/>
                </a:solidFill>
                <a:effectLst/>
                <a:uLnTx/>
                <a:uFillTx/>
                <a:latin typeface="Arial"/>
                <a:ea typeface="MS Gothic"/>
                <a:cs typeface="Arial"/>
                <a:sym typeface="Arial"/>
              </a:rPr>
              <a:t>Group </a:t>
            </a:r>
            <a:r>
              <a:rPr kumimoji="0" lang="en" sz="1200" b="0" i="0" u="none" strike="noStrike" kern="0" cap="none" spc="0" normalizeH="0" baseline="0" noProof="0" dirty="0" smtClean="0">
                <a:ln>
                  <a:noFill/>
                </a:ln>
                <a:solidFill>
                  <a:srgbClr val="000000"/>
                </a:solidFill>
                <a:effectLst/>
                <a:uLnTx/>
                <a:uFillTx/>
                <a:latin typeface="Arial"/>
                <a:ea typeface="MS Gothic"/>
                <a:cs typeface="Arial"/>
                <a:sym typeface="Arial"/>
              </a:rPr>
              <a:t>trustedad</a:t>
            </a:r>
            <a:endParaRPr kumimoji="0" sz="1200" b="1" i="0" u="none" strike="noStrike" kern="0" cap="none" spc="0" normalizeH="0" baseline="0" noProof="0" dirty="0">
              <a:ln>
                <a:noFill/>
              </a:ln>
              <a:solidFill>
                <a:srgbClr val="134F5C"/>
              </a:solidFill>
              <a:effectLst/>
              <a:uLnTx/>
              <a:uFillTx/>
              <a:latin typeface="Courier New"/>
              <a:ea typeface="Courier New"/>
              <a:cs typeface="Courier New"/>
              <a:sym typeface="Courier New"/>
            </a:endParaRPr>
          </a:p>
        </p:txBody>
      </p:sp>
      <p:sp>
        <p:nvSpPr>
          <p:cNvPr id="127" name="Shape 127"/>
          <p:cNvSpPr txBox="1"/>
          <p:nvPr/>
        </p:nvSpPr>
        <p:spPr>
          <a:xfrm>
            <a:off x="5368238" y="2173688"/>
            <a:ext cx="1504800" cy="474900"/>
          </a:xfrm>
          <a:prstGeom prst="rect">
            <a:avLst/>
          </a:prstGeom>
          <a:noFill/>
          <a:ln>
            <a:noFill/>
          </a:ln>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1200" b="1" i="0" u="none" strike="noStrike" kern="0" cap="none" spc="0" normalizeH="0" baseline="0" noProof="0" dirty="0" smtClean="0">
                <a:ln>
                  <a:noFill/>
                </a:ln>
                <a:solidFill>
                  <a:srgbClr val="000000"/>
                </a:solidFill>
                <a:effectLst/>
                <a:uLnTx/>
                <a:uFillTx/>
                <a:latin typeface="Arial"/>
                <a:ea typeface="MS Gothic"/>
                <a:cs typeface="Arial"/>
                <a:sym typeface="Arial"/>
              </a:rPr>
              <a:t>Management</a:t>
            </a:r>
            <a:endParaRPr kumimoji="0" sz="1200" b="1" i="0" u="none" strike="noStrike" kern="0" cap="none" spc="0" normalizeH="0" baseline="0" noProof="0" dirty="0">
              <a:ln>
                <a:noFill/>
              </a:ln>
              <a:solidFill>
                <a:srgbClr val="134F5C"/>
              </a:solidFill>
              <a:effectLst/>
              <a:uLnTx/>
              <a:uFillTx/>
              <a:latin typeface="Courier New"/>
              <a:ea typeface="Courier New"/>
              <a:cs typeface="Courier New"/>
              <a:sym typeface="Courier New"/>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1100" b="0" i="0" u="none" strike="noStrike" kern="0" cap="none" spc="0" normalizeH="0" baseline="0" noProof="0" dirty="0">
                <a:ln>
                  <a:noFill/>
                </a:ln>
                <a:solidFill>
                  <a:srgbClr val="000000"/>
                </a:solidFill>
                <a:effectLst/>
                <a:uLnTx/>
                <a:uFillTx/>
                <a:latin typeface="Arial"/>
                <a:ea typeface="MS Gothic"/>
                <a:cs typeface="Arial"/>
                <a:sym typeface="Arial"/>
              </a:rPr>
              <a:t>Port 4</a:t>
            </a:r>
            <a:endParaRPr kumimoji="0" sz="1100" b="0" i="0" u="none" strike="noStrike" kern="0" cap="none" spc="0" normalizeH="0" baseline="0" noProof="0" dirty="0">
              <a:ln>
                <a:noFill/>
              </a:ln>
              <a:solidFill>
                <a:srgbClr val="000000"/>
              </a:solidFill>
              <a:effectLst/>
              <a:uLnTx/>
              <a:uFillTx/>
              <a:latin typeface="Arial"/>
              <a:ea typeface="MS Gothic"/>
              <a:cs typeface="Arial"/>
              <a:sym typeface="Arial"/>
            </a:endParaRPr>
          </a:p>
        </p:txBody>
      </p:sp>
      <p:sp>
        <p:nvSpPr>
          <p:cNvPr id="128" name="Shape 128"/>
          <p:cNvSpPr txBox="1"/>
          <p:nvPr/>
        </p:nvSpPr>
        <p:spPr>
          <a:xfrm>
            <a:off x="683513" y="1031338"/>
            <a:ext cx="1504800" cy="474900"/>
          </a:xfrm>
          <a:prstGeom prst="rect">
            <a:avLst/>
          </a:prstGeom>
          <a:noFill/>
          <a:ln>
            <a:noFill/>
          </a:ln>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1200" b="1" i="0" u="none" strike="noStrike" kern="0" cap="none" spc="0" normalizeH="0" baseline="0" noProof="0" dirty="0">
                <a:ln>
                  <a:noFill/>
                </a:ln>
                <a:solidFill>
                  <a:srgbClr val="000000"/>
                </a:solidFill>
                <a:effectLst/>
                <a:uLnTx/>
                <a:uFillTx/>
                <a:latin typeface="Arial"/>
                <a:ea typeface="MS Gothic"/>
                <a:cs typeface="Arial"/>
                <a:sym typeface="Arial"/>
              </a:rPr>
              <a:t>Trusted</a:t>
            </a:r>
            <a:r>
              <a:rPr kumimoji="0" lang="en" sz="1200" b="0" i="0" u="none" strike="noStrike" kern="0" cap="none" spc="0" normalizeH="0" baseline="0" noProof="0" dirty="0">
                <a:ln>
                  <a:noFill/>
                </a:ln>
                <a:solidFill>
                  <a:srgbClr val="000000"/>
                </a:solidFill>
                <a:effectLst/>
                <a:uLnTx/>
                <a:uFillTx/>
                <a:latin typeface="Arial"/>
                <a:ea typeface="MS Gothic"/>
                <a:cs typeface="Arial"/>
                <a:sym typeface="Arial"/>
              </a:rPr>
              <a:t/>
            </a:r>
            <a:br>
              <a:rPr kumimoji="0" lang="en" sz="1200" b="0" i="0" u="none" strike="noStrike" kern="0" cap="none" spc="0" normalizeH="0" baseline="0" noProof="0" dirty="0">
                <a:ln>
                  <a:noFill/>
                </a:ln>
                <a:solidFill>
                  <a:srgbClr val="000000"/>
                </a:solidFill>
                <a:effectLst/>
                <a:uLnTx/>
                <a:uFillTx/>
                <a:latin typeface="Arial"/>
                <a:ea typeface="MS Gothic"/>
                <a:cs typeface="Arial"/>
                <a:sym typeface="Arial"/>
              </a:rPr>
            </a:br>
            <a:r>
              <a:rPr kumimoji="0" lang="en" sz="1200" b="0" i="0" u="none" strike="noStrike" kern="0" cap="none" spc="0" normalizeH="0" baseline="0" noProof="0" dirty="0">
                <a:ln>
                  <a:noFill/>
                </a:ln>
                <a:solidFill>
                  <a:srgbClr val="000000"/>
                </a:solidFill>
                <a:effectLst/>
                <a:uLnTx/>
                <a:uFillTx/>
                <a:latin typeface="Arial"/>
                <a:ea typeface="MS Gothic"/>
                <a:cs typeface="Arial"/>
                <a:sym typeface="Arial"/>
              </a:rPr>
              <a:t>Group </a:t>
            </a:r>
            <a:r>
              <a:rPr kumimoji="0" lang="en" sz="1200" b="0" i="0" u="none" strike="noStrike" kern="0" cap="none" spc="0" normalizeH="0" baseline="0" noProof="0" dirty="0" smtClean="0">
                <a:ln>
                  <a:noFill/>
                </a:ln>
                <a:solidFill>
                  <a:srgbClr val="000000"/>
                </a:solidFill>
                <a:effectLst/>
                <a:uLnTx/>
                <a:uFillTx/>
                <a:latin typeface="Arial"/>
                <a:ea typeface="MS Gothic"/>
                <a:cs typeface="Arial"/>
                <a:sym typeface="Arial"/>
              </a:rPr>
              <a:t>trusted</a:t>
            </a:r>
            <a:endParaRPr kumimoji="0" sz="1200" b="1" i="0" u="none" strike="noStrike" kern="0" cap="none" spc="0" normalizeH="0" baseline="0" noProof="0" dirty="0">
              <a:ln>
                <a:noFill/>
              </a:ln>
              <a:solidFill>
                <a:srgbClr val="134F5C"/>
              </a:solidFill>
              <a:effectLst/>
              <a:uLnTx/>
              <a:uFillTx/>
              <a:latin typeface="Courier New"/>
              <a:ea typeface="Courier New"/>
              <a:cs typeface="Courier New"/>
              <a:sym typeface="Courier New"/>
            </a:endParaRPr>
          </a:p>
        </p:txBody>
      </p:sp>
      <p:cxnSp>
        <p:nvCxnSpPr>
          <p:cNvPr id="129" name="Shape 129"/>
          <p:cNvCxnSpPr>
            <a:stCxn id="114" idx="3"/>
            <a:endCxn id="115" idx="2"/>
          </p:cNvCxnSpPr>
          <p:nvPr/>
        </p:nvCxnSpPr>
        <p:spPr>
          <a:xfrm>
            <a:off x="3432688" y="2097500"/>
            <a:ext cx="439200" cy="0"/>
          </a:xfrm>
          <a:prstGeom prst="straightConnector1">
            <a:avLst/>
          </a:prstGeom>
          <a:noFill/>
          <a:ln w="19050" cap="flat" cmpd="sng">
            <a:solidFill>
              <a:schemeClr val="dk2"/>
            </a:solidFill>
            <a:prstDash val="solid"/>
            <a:round/>
            <a:headEnd type="triangle" w="med" len="med"/>
            <a:tailEnd type="triangle" w="med" len="med"/>
          </a:ln>
        </p:spPr>
      </p:cxnSp>
      <p:cxnSp>
        <p:nvCxnSpPr>
          <p:cNvPr id="130" name="Shape 130"/>
          <p:cNvCxnSpPr>
            <a:stCxn id="115" idx="0"/>
            <a:endCxn id="116" idx="1"/>
          </p:cNvCxnSpPr>
          <p:nvPr/>
        </p:nvCxnSpPr>
        <p:spPr>
          <a:xfrm>
            <a:off x="5187751" y="2097499"/>
            <a:ext cx="472800" cy="0"/>
          </a:xfrm>
          <a:prstGeom prst="straightConnector1">
            <a:avLst/>
          </a:prstGeom>
          <a:noFill/>
          <a:ln w="19050" cap="flat" cmpd="sng">
            <a:solidFill>
              <a:schemeClr val="dk2"/>
            </a:solidFill>
            <a:prstDash val="solid"/>
            <a:round/>
            <a:headEnd type="triangle" w="med" len="med"/>
            <a:tailEnd type="triangle" w="med" len="med"/>
          </a:ln>
        </p:spPr>
      </p:cxnSp>
      <p:sp>
        <p:nvSpPr>
          <p:cNvPr id="131" name="Shape 131"/>
          <p:cNvSpPr txBox="1"/>
          <p:nvPr/>
        </p:nvSpPr>
        <p:spPr>
          <a:xfrm>
            <a:off x="2188313" y="1506250"/>
            <a:ext cx="1504800" cy="474900"/>
          </a:xfrm>
          <a:prstGeom prst="rect">
            <a:avLst/>
          </a:prstGeom>
          <a:noFill/>
          <a:ln>
            <a:noFill/>
          </a:ln>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1200" b="1" i="0" u="none" strike="noStrike" kern="0" cap="none" spc="0" normalizeH="0" baseline="0" noProof="0">
                <a:ln>
                  <a:noFill/>
                </a:ln>
                <a:solidFill>
                  <a:srgbClr val="000000"/>
                </a:solidFill>
                <a:effectLst/>
                <a:uLnTx/>
                <a:uFillTx/>
                <a:latin typeface="Arial"/>
                <a:ea typeface="MS Gothic"/>
                <a:cs typeface="Arial"/>
                <a:sym typeface="Arial"/>
              </a:rPr>
              <a:t>Gateway4</a:t>
            </a:r>
            <a:endParaRPr kumimoji="0" sz="1200" b="1" i="0" u="none" strike="noStrike" kern="0" cap="none" spc="0" normalizeH="0" baseline="0" noProof="0">
              <a:ln>
                <a:noFill/>
              </a:ln>
              <a:solidFill>
                <a:srgbClr val="000000"/>
              </a:solidFill>
              <a:effectLst/>
              <a:uLnTx/>
              <a:uFillTx/>
              <a:latin typeface="Arial"/>
              <a:ea typeface="MS Gothic"/>
              <a:cs typeface="Arial"/>
              <a:sym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1100" b="0" i="0" u="none" strike="noStrike" kern="0" cap="none" spc="0" normalizeH="0" baseline="0" noProof="0">
                <a:ln>
                  <a:noFill/>
                </a:ln>
                <a:solidFill>
                  <a:srgbClr val="000000"/>
                </a:solidFill>
                <a:effectLst/>
                <a:uLnTx/>
                <a:uFillTx/>
                <a:latin typeface="Arial"/>
                <a:ea typeface="MS Gothic"/>
                <a:cs typeface="Arial"/>
                <a:sym typeface="Arial"/>
              </a:rPr>
              <a:t>Port 1   Port 2</a:t>
            </a:r>
            <a:endParaRPr kumimoji="0" sz="1100" b="0" i="0" u="none" strike="noStrike" kern="0" cap="none" spc="0" normalizeH="0" baseline="0" noProof="0">
              <a:ln>
                <a:noFill/>
              </a:ln>
              <a:solidFill>
                <a:srgbClr val="000000"/>
              </a:solidFill>
              <a:effectLst/>
              <a:uLnTx/>
              <a:uFillTx/>
              <a:latin typeface="Arial"/>
              <a:ea typeface="MS Gothic"/>
              <a:cs typeface="Arial"/>
              <a:sym typeface="Arial"/>
            </a:endParaRPr>
          </a:p>
        </p:txBody>
      </p:sp>
      <p:sp>
        <p:nvSpPr>
          <p:cNvPr id="132" name="Shape 132"/>
          <p:cNvSpPr txBox="1"/>
          <p:nvPr/>
        </p:nvSpPr>
        <p:spPr>
          <a:xfrm>
            <a:off x="5363438" y="1536150"/>
            <a:ext cx="1504800" cy="474900"/>
          </a:xfrm>
          <a:prstGeom prst="rect">
            <a:avLst/>
          </a:prstGeom>
          <a:noFill/>
          <a:ln>
            <a:noFill/>
          </a:ln>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1200" b="1" i="0" u="none" strike="noStrike" kern="0" cap="none" spc="0" normalizeH="0" baseline="0" noProof="0">
                <a:ln>
                  <a:noFill/>
                </a:ln>
                <a:solidFill>
                  <a:srgbClr val="000000"/>
                </a:solidFill>
                <a:effectLst/>
                <a:uLnTx/>
                <a:uFillTx/>
                <a:latin typeface="Arial"/>
                <a:ea typeface="MS Gothic"/>
                <a:cs typeface="Arial"/>
                <a:sym typeface="Arial"/>
              </a:rPr>
              <a:t>Gateway5</a:t>
            </a:r>
            <a:endParaRPr kumimoji="0" sz="1200" b="1" i="0" u="none" strike="noStrike" kern="0" cap="none" spc="0" normalizeH="0" baseline="0" noProof="0">
              <a:ln>
                <a:noFill/>
              </a:ln>
              <a:solidFill>
                <a:srgbClr val="000000"/>
              </a:solidFill>
              <a:effectLst/>
              <a:uLnTx/>
              <a:uFillTx/>
              <a:latin typeface="Arial"/>
              <a:ea typeface="MS Gothic"/>
              <a:cs typeface="Arial"/>
              <a:sym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1100" b="0" i="0" u="none" strike="noStrike" kern="0" cap="none" spc="0" normalizeH="0" baseline="0" noProof="0">
                <a:ln>
                  <a:noFill/>
                </a:ln>
                <a:solidFill>
                  <a:srgbClr val="000000"/>
                </a:solidFill>
                <a:effectLst/>
                <a:uLnTx/>
                <a:uFillTx/>
                <a:latin typeface="Arial"/>
                <a:ea typeface="MS Gothic"/>
                <a:cs typeface="Arial"/>
                <a:sym typeface="Arial"/>
              </a:rPr>
              <a:t>Port 1   Port 2</a:t>
            </a:r>
            <a:endParaRPr kumimoji="0" sz="1100" b="0" i="0" u="none" strike="noStrike" kern="0" cap="none" spc="0" normalizeH="0" baseline="0" noProof="0">
              <a:ln>
                <a:noFill/>
              </a:ln>
              <a:solidFill>
                <a:srgbClr val="000000"/>
              </a:solidFill>
              <a:effectLst/>
              <a:uLnTx/>
              <a:uFillTx/>
              <a:latin typeface="Arial"/>
              <a:ea typeface="MS Gothic"/>
              <a:cs typeface="Arial"/>
              <a:sym typeface="Arial"/>
            </a:endParaRPr>
          </a:p>
        </p:txBody>
      </p:sp>
      <p:sp>
        <p:nvSpPr>
          <p:cNvPr id="133" name="Shape 133"/>
          <p:cNvSpPr txBox="1"/>
          <p:nvPr/>
        </p:nvSpPr>
        <p:spPr>
          <a:xfrm>
            <a:off x="2738725" y="4207350"/>
            <a:ext cx="1504800" cy="474900"/>
          </a:xfrm>
          <a:prstGeom prst="rect">
            <a:avLst/>
          </a:prstGeom>
          <a:noFill/>
          <a:ln>
            <a:noFill/>
          </a:ln>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1200" b="1" i="0" u="none" strike="noStrike" kern="0" cap="none" spc="0" normalizeH="0" baseline="0" noProof="0" dirty="0" smtClean="0">
                <a:ln>
                  <a:noFill/>
                </a:ln>
                <a:solidFill>
                  <a:srgbClr val="000000"/>
                </a:solidFill>
                <a:effectLst/>
                <a:uLnTx/>
                <a:uFillTx/>
                <a:latin typeface="Arial"/>
                <a:ea typeface="MS Gothic"/>
                <a:cs typeface="Arial"/>
                <a:sym typeface="Arial"/>
              </a:rPr>
              <a:t>Orchestrator</a:t>
            </a:r>
            <a:endParaRPr kumimoji="0" sz="1200" b="1" i="0" u="none" strike="noStrike" kern="0" cap="none" spc="0" normalizeH="0" baseline="0" noProof="0" dirty="0">
              <a:ln>
                <a:noFill/>
              </a:ln>
              <a:solidFill>
                <a:srgbClr val="000000"/>
              </a:solidFill>
              <a:effectLst/>
              <a:uLnTx/>
              <a:uFillTx/>
              <a:latin typeface="Arial"/>
              <a:ea typeface="MS Gothic"/>
              <a:cs typeface="Arial"/>
              <a:sym typeface="Arial"/>
            </a:endParaRPr>
          </a:p>
        </p:txBody>
      </p:sp>
      <p:sp>
        <p:nvSpPr>
          <p:cNvPr id="134" name="Shape 134"/>
          <p:cNvSpPr txBox="1"/>
          <p:nvPr/>
        </p:nvSpPr>
        <p:spPr>
          <a:xfrm>
            <a:off x="5368238" y="4387575"/>
            <a:ext cx="1504800" cy="233100"/>
          </a:xfrm>
          <a:prstGeom prst="rect">
            <a:avLst/>
          </a:prstGeom>
          <a:noFill/>
          <a:ln>
            <a:noFill/>
          </a:ln>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200" b="1" i="0" u="none" strike="noStrike" kern="0" cap="none" spc="0" normalizeH="0" baseline="0" noProof="0" dirty="0">
              <a:ln>
                <a:noFill/>
              </a:ln>
              <a:solidFill>
                <a:srgbClr val="134F5C"/>
              </a:solidFill>
              <a:effectLst/>
              <a:uLnTx/>
              <a:uFillTx/>
              <a:latin typeface="Courier New"/>
              <a:ea typeface="Courier New"/>
              <a:cs typeface="Courier New"/>
              <a:sym typeface="Courier New"/>
            </a:endParaRPr>
          </a:p>
        </p:txBody>
      </p:sp>
      <p:cxnSp>
        <p:nvCxnSpPr>
          <p:cNvPr id="135" name="Shape 135"/>
          <p:cNvCxnSpPr/>
          <p:nvPr/>
        </p:nvCxnSpPr>
        <p:spPr>
          <a:xfrm>
            <a:off x="1787500" y="1774900"/>
            <a:ext cx="5419200" cy="49500"/>
          </a:xfrm>
          <a:prstGeom prst="straightConnector1">
            <a:avLst/>
          </a:prstGeom>
          <a:noFill/>
          <a:ln w="9525" cap="flat" cmpd="sng">
            <a:solidFill>
              <a:srgbClr val="FF0000"/>
            </a:solidFill>
            <a:prstDash val="dash"/>
            <a:round/>
            <a:headEnd type="none" w="med" len="med"/>
            <a:tailEnd type="triangle" w="med" len="med"/>
          </a:ln>
        </p:spPr>
      </p:cxnSp>
      <p:sp>
        <p:nvSpPr>
          <p:cNvPr id="136" name="Shape 136"/>
          <p:cNvSpPr txBox="1"/>
          <p:nvPr/>
        </p:nvSpPr>
        <p:spPr>
          <a:xfrm>
            <a:off x="2220188" y="2173688"/>
            <a:ext cx="1504800" cy="474900"/>
          </a:xfrm>
          <a:prstGeom prst="rect">
            <a:avLst/>
          </a:prstGeom>
          <a:noFill/>
          <a:ln>
            <a:noFill/>
          </a:ln>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1200" b="1" i="0" u="none" strike="noStrike" kern="0" cap="none" spc="0" normalizeH="0" baseline="0" noProof="0" dirty="0" smtClean="0">
                <a:ln>
                  <a:noFill/>
                </a:ln>
                <a:solidFill>
                  <a:srgbClr val="000000"/>
                </a:solidFill>
                <a:effectLst/>
                <a:uLnTx/>
                <a:uFillTx/>
                <a:latin typeface="Arial"/>
                <a:ea typeface="MS Gothic"/>
                <a:cs typeface="Arial"/>
                <a:sym typeface="Arial"/>
              </a:rPr>
              <a:t>Management</a:t>
            </a:r>
            <a:endParaRPr kumimoji="0" sz="1200" b="1" i="0" u="none" strike="noStrike" kern="0" cap="none" spc="0" normalizeH="0" baseline="0" noProof="0" dirty="0">
              <a:ln>
                <a:noFill/>
              </a:ln>
              <a:solidFill>
                <a:srgbClr val="134F5C"/>
              </a:solidFill>
              <a:effectLst/>
              <a:uLnTx/>
              <a:uFillTx/>
              <a:latin typeface="Courier New"/>
              <a:ea typeface="Courier New"/>
              <a:cs typeface="Courier New"/>
              <a:sym typeface="Courier New"/>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1100" b="0" i="0" u="none" strike="noStrike" kern="0" cap="none" spc="0" normalizeH="0" baseline="0" noProof="0" dirty="0">
                <a:ln>
                  <a:noFill/>
                </a:ln>
                <a:solidFill>
                  <a:srgbClr val="000000"/>
                </a:solidFill>
                <a:effectLst/>
                <a:uLnTx/>
                <a:uFillTx/>
                <a:latin typeface="Arial"/>
                <a:ea typeface="MS Gothic"/>
                <a:cs typeface="Arial"/>
                <a:sym typeface="Arial"/>
              </a:rPr>
              <a:t>Port 4</a:t>
            </a:r>
            <a:endParaRPr kumimoji="0" sz="1100" b="0" i="0" u="none" strike="noStrike" kern="0" cap="none" spc="0" normalizeH="0" baseline="0" noProof="0" dirty="0">
              <a:ln>
                <a:noFill/>
              </a:ln>
              <a:solidFill>
                <a:srgbClr val="000000"/>
              </a:solidFill>
              <a:effectLst/>
              <a:uLnTx/>
              <a:uFillTx/>
              <a:latin typeface="Arial"/>
              <a:ea typeface="MS Gothic"/>
              <a:cs typeface="Arial"/>
              <a:sym typeface="Arial"/>
            </a:endParaRPr>
          </a:p>
        </p:txBody>
      </p:sp>
      <p:cxnSp>
        <p:nvCxnSpPr>
          <p:cNvPr id="137" name="Shape 137"/>
          <p:cNvCxnSpPr/>
          <p:nvPr/>
        </p:nvCxnSpPr>
        <p:spPr>
          <a:xfrm>
            <a:off x="6118537" y="2855775"/>
            <a:ext cx="2100" cy="421800"/>
          </a:xfrm>
          <a:prstGeom prst="straightConnector1">
            <a:avLst/>
          </a:prstGeom>
          <a:noFill/>
          <a:ln w="9525" cap="flat" cmpd="sng">
            <a:solidFill>
              <a:srgbClr val="FF0000"/>
            </a:solidFill>
            <a:prstDash val="dash"/>
            <a:round/>
            <a:headEnd type="none" w="med" len="med"/>
            <a:tailEnd type="triangle" w="med" len="med"/>
          </a:ln>
        </p:spPr>
      </p:cxnSp>
      <p:sp>
        <p:nvSpPr>
          <p:cNvPr id="138" name="Shape 138"/>
          <p:cNvSpPr txBox="1"/>
          <p:nvPr/>
        </p:nvSpPr>
        <p:spPr>
          <a:xfrm>
            <a:off x="6469025" y="2605925"/>
            <a:ext cx="1839600" cy="474900"/>
          </a:xfrm>
          <a:prstGeom prst="rect">
            <a:avLst/>
          </a:prstGeom>
          <a:noFill/>
          <a:ln>
            <a:noFill/>
          </a:ln>
        </p:spPr>
        <p:txBody>
          <a:bodyPr spcFirstLastPara="1" wrap="square" lIns="91425" tIns="91425" rIns="91425" bIns="91425" anchor="t" anchorCtr="0">
            <a:noAutofit/>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en" sz="1200" b="0" i="0" u="none" strike="noStrike" kern="0" cap="none" spc="0" normalizeH="0" baseline="0" noProof="0">
                <a:ln>
                  <a:noFill/>
                </a:ln>
                <a:solidFill>
                  <a:srgbClr val="FF0000"/>
                </a:solidFill>
                <a:effectLst/>
                <a:uLnTx/>
                <a:uFillTx/>
                <a:latin typeface="Arial"/>
                <a:ea typeface="MS Gothic"/>
                <a:cs typeface="Arial"/>
                <a:sym typeface="Arial"/>
              </a:rPr>
              <a:t>BlackRidge Gateway sends Unauthorized Syslog entry to Graylog</a:t>
            </a:r>
            <a:endParaRPr kumimoji="0" sz="1200" b="0" i="0" u="none" strike="noStrike" kern="0" cap="none" spc="0" normalizeH="0" baseline="0" noProof="0">
              <a:ln>
                <a:noFill/>
              </a:ln>
              <a:solidFill>
                <a:srgbClr val="FF0000"/>
              </a:solidFill>
              <a:effectLst/>
              <a:uLnTx/>
              <a:uFillTx/>
              <a:latin typeface="Arial"/>
              <a:ea typeface="MS Gothic"/>
              <a:cs typeface="Arial"/>
              <a:sym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200" b="0" i="0" u="none" strike="noStrike" kern="0" cap="none" spc="0" normalizeH="0" baseline="0" noProof="0">
              <a:ln>
                <a:noFill/>
              </a:ln>
              <a:solidFill>
                <a:srgbClr val="000000"/>
              </a:solidFill>
              <a:effectLst/>
              <a:uLnTx/>
              <a:uFillTx/>
              <a:latin typeface="Arial"/>
              <a:ea typeface="MS Gothic"/>
              <a:cs typeface="Arial"/>
              <a:sym typeface="Arial"/>
            </a:endParaRPr>
          </a:p>
        </p:txBody>
      </p:sp>
      <p:cxnSp>
        <p:nvCxnSpPr>
          <p:cNvPr id="139" name="Shape 139"/>
          <p:cNvCxnSpPr/>
          <p:nvPr/>
        </p:nvCxnSpPr>
        <p:spPr>
          <a:xfrm rot="10800000">
            <a:off x="3886075" y="3801100"/>
            <a:ext cx="1893300" cy="0"/>
          </a:xfrm>
          <a:prstGeom prst="straightConnector1">
            <a:avLst/>
          </a:prstGeom>
          <a:noFill/>
          <a:ln w="9525" cap="flat" cmpd="sng">
            <a:solidFill>
              <a:srgbClr val="FF0000"/>
            </a:solidFill>
            <a:prstDash val="dash"/>
            <a:round/>
            <a:headEnd type="none" w="med" len="med"/>
            <a:tailEnd type="triangle" w="med" len="med"/>
          </a:ln>
        </p:spPr>
      </p:cxnSp>
      <p:sp>
        <p:nvSpPr>
          <p:cNvPr id="140" name="Shape 140"/>
          <p:cNvSpPr txBox="1"/>
          <p:nvPr/>
        </p:nvSpPr>
        <p:spPr>
          <a:xfrm>
            <a:off x="3961650" y="3805250"/>
            <a:ext cx="1839600" cy="684600"/>
          </a:xfrm>
          <a:prstGeom prst="rect">
            <a:avLst/>
          </a:prstGeom>
          <a:noFill/>
          <a:ln>
            <a:noFill/>
          </a:ln>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1200" b="0" i="0" u="none" strike="noStrike" kern="0" cap="none" spc="0" normalizeH="0" baseline="0" noProof="0">
                <a:ln>
                  <a:noFill/>
                </a:ln>
                <a:solidFill>
                  <a:srgbClr val="FF0000"/>
                </a:solidFill>
                <a:effectLst/>
                <a:uLnTx/>
                <a:uFillTx/>
                <a:latin typeface="Arial"/>
                <a:ea typeface="MS Gothic"/>
                <a:cs typeface="Arial"/>
                <a:sym typeface="Arial"/>
              </a:rPr>
              <a:t>Graylog HTTP POST alert message to Orchestrator </a:t>
            </a:r>
            <a:endParaRPr kumimoji="0" sz="1200" b="0" i="0" u="none" strike="noStrike" kern="0" cap="none" spc="0" normalizeH="0" baseline="0" noProof="0">
              <a:ln>
                <a:noFill/>
              </a:ln>
              <a:solidFill>
                <a:srgbClr val="FF0000"/>
              </a:solidFill>
              <a:effectLst/>
              <a:uLnTx/>
              <a:uFillTx/>
              <a:latin typeface="Arial"/>
              <a:ea typeface="MS Gothic"/>
              <a:cs typeface="Arial"/>
              <a:sym typeface="Arial"/>
            </a:endParaRPr>
          </a:p>
        </p:txBody>
      </p:sp>
      <p:cxnSp>
        <p:nvCxnSpPr>
          <p:cNvPr id="141" name="Shape 141"/>
          <p:cNvCxnSpPr>
            <a:stCxn id="119" idx="0"/>
            <a:endCxn id="127" idx="1"/>
          </p:cNvCxnSpPr>
          <p:nvPr/>
        </p:nvCxnSpPr>
        <p:spPr>
          <a:xfrm rot="10800000" flipH="1">
            <a:off x="3558737" y="2411175"/>
            <a:ext cx="1809600" cy="942600"/>
          </a:xfrm>
          <a:prstGeom prst="straightConnector1">
            <a:avLst/>
          </a:prstGeom>
          <a:noFill/>
          <a:ln w="9525" cap="flat" cmpd="sng">
            <a:solidFill>
              <a:srgbClr val="FF0000"/>
            </a:solidFill>
            <a:prstDash val="dash"/>
            <a:round/>
            <a:headEnd type="none" w="med" len="med"/>
            <a:tailEnd type="triangle" w="med" len="med"/>
          </a:ln>
        </p:spPr>
      </p:cxnSp>
      <p:sp>
        <p:nvSpPr>
          <p:cNvPr id="142" name="Shape 142"/>
          <p:cNvSpPr txBox="1"/>
          <p:nvPr/>
        </p:nvSpPr>
        <p:spPr>
          <a:xfrm>
            <a:off x="4110025" y="2809413"/>
            <a:ext cx="1839600" cy="684600"/>
          </a:xfrm>
          <a:prstGeom prst="rect">
            <a:avLst/>
          </a:prstGeom>
          <a:noFill/>
          <a:ln>
            <a:noFill/>
          </a:ln>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1200" b="0" i="0" u="none" strike="noStrike" kern="0" cap="none" spc="0" normalizeH="0" baseline="0" noProof="0">
                <a:ln>
                  <a:noFill/>
                </a:ln>
                <a:solidFill>
                  <a:srgbClr val="FF0000"/>
                </a:solidFill>
                <a:effectLst/>
                <a:uLnTx/>
                <a:uFillTx/>
                <a:latin typeface="Arial"/>
                <a:ea typeface="MS Gothic"/>
                <a:cs typeface="Arial"/>
                <a:sym typeface="Arial"/>
              </a:rPr>
              <a:t>Orchestrator calls Gateway REST API to lower trust level by 1</a:t>
            </a:r>
            <a:endParaRPr kumimoji="0" sz="1200" b="0" i="0" u="none" strike="noStrike" kern="0" cap="none" spc="0" normalizeH="0" baseline="0" noProof="0">
              <a:ln>
                <a:noFill/>
              </a:ln>
              <a:solidFill>
                <a:srgbClr val="FF0000"/>
              </a:solidFill>
              <a:effectLst/>
              <a:uLnTx/>
              <a:uFillTx/>
              <a:latin typeface="Arial"/>
              <a:ea typeface="MS Gothic"/>
              <a:cs typeface="Arial"/>
              <a:sym typeface="Arial"/>
            </a:endParaRPr>
          </a:p>
        </p:txBody>
      </p:sp>
      <p:graphicFrame>
        <p:nvGraphicFramePr>
          <p:cNvPr id="143" name="Shape 143"/>
          <p:cNvGraphicFramePr/>
          <p:nvPr/>
        </p:nvGraphicFramePr>
        <p:xfrm>
          <a:off x="450375" y="2796500"/>
          <a:ext cx="2125000" cy="1676250"/>
        </p:xfrm>
        <a:graphic>
          <a:graphicData uri="http://schemas.openxmlformats.org/drawingml/2006/table">
            <a:tbl>
              <a:tblPr>
                <a:noFill/>
              </a:tblPr>
              <a:tblGrid>
                <a:gridCol w="637525">
                  <a:extLst>
                    <a:ext uri="{9D8B030D-6E8A-4147-A177-3AD203B41FA5}">
                      <a16:colId xmlns:a16="http://schemas.microsoft.com/office/drawing/2014/main" val="20000"/>
                    </a:ext>
                  </a:extLst>
                </a:gridCol>
                <a:gridCol w="1487475">
                  <a:extLst>
                    <a:ext uri="{9D8B030D-6E8A-4147-A177-3AD203B41FA5}">
                      <a16:colId xmlns:a16="http://schemas.microsoft.com/office/drawing/2014/main" val="20001"/>
                    </a:ext>
                  </a:extLst>
                </a:gridCol>
              </a:tblGrid>
              <a:tr h="276600">
                <a:tc>
                  <a:txBody>
                    <a:bodyPr/>
                    <a:lstStyle/>
                    <a:p>
                      <a:pPr marL="0" lvl="0" indent="0" algn="ctr" rtl="0">
                        <a:lnSpc>
                          <a:spcPct val="100000"/>
                        </a:lnSpc>
                        <a:spcBef>
                          <a:spcPts val="0"/>
                        </a:spcBef>
                        <a:spcAft>
                          <a:spcPts val="0"/>
                        </a:spcAft>
                        <a:buNone/>
                      </a:pPr>
                      <a:r>
                        <a:rPr lang="en" sz="1000" b="1">
                          <a:solidFill>
                            <a:srgbClr val="EFEFEF"/>
                          </a:solidFill>
                        </a:rPr>
                        <a:t>Level</a:t>
                      </a:r>
                      <a:endParaRPr sz="1000" b="1">
                        <a:solidFill>
                          <a:srgbClr val="EFEFEF"/>
                        </a:solidFill>
                      </a:endParaRPr>
                    </a:p>
                  </a:txBody>
                  <a:tcPr marL="91425" marR="91425" marT="91425" marB="91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C343D"/>
                    </a:solidFill>
                  </a:tcPr>
                </a:tc>
                <a:tc>
                  <a:txBody>
                    <a:bodyPr/>
                    <a:lstStyle/>
                    <a:p>
                      <a:pPr marL="0" lvl="0" indent="0" rtl="0">
                        <a:lnSpc>
                          <a:spcPct val="100000"/>
                        </a:lnSpc>
                        <a:spcBef>
                          <a:spcPts val="0"/>
                        </a:spcBef>
                        <a:spcAft>
                          <a:spcPts val="0"/>
                        </a:spcAft>
                        <a:buNone/>
                      </a:pPr>
                      <a:r>
                        <a:rPr lang="en" sz="1000" b="1">
                          <a:solidFill>
                            <a:srgbClr val="EFEFEF"/>
                          </a:solidFill>
                        </a:rPr>
                        <a:t>Policy</a:t>
                      </a:r>
                      <a:endParaRPr sz="1000" b="1">
                        <a:solidFill>
                          <a:srgbClr val="EFEFEF"/>
                        </a:solidFill>
                      </a:endParaRPr>
                    </a:p>
                  </a:txBody>
                  <a:tcPr marL="91425" marR="91425" marT="91425" marB="91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C343D"/>
                    </a:solidFill>
                  </a:tcPr>
                </a:tc>
                <a:extLst>
                  <a:ext uri="{0D108BD9-81ED-4DB2-BD59-A6C34878D82A}">
                    <a16:rowId xmlns:a16="http://schemas.microsoft.com/office/drawing/2014/main" val="10000"/>
                  </a:ext>
                </a:extLst>
              </a:tr>
              <a:tr h="315775">
                <a:tc>
                  <a:txBody>
                    <a:bodyPr/>
                    <a:lstStyle/>
                    <a:p>
                      <a:pPr marL="0" lvl="0" indent="0" algn="ctr" rtl="0">
                        <a:lnSpc>
                          <a:spcPct val="100000"/>
                        </a:lnSpc>
                        <a:spcBef>
                          <a:spcPts val="0"/>
                        </a:spcBef>
                        <a:spcAft>
                          <a:spcPts val="0"/>
                        </a:spcAft>
                        <a:buNone/>
                      </a:pPr>
                      <a:r>
                        <a:rPr lang="en" sz="1000"/>
                        <a:t>5</a:t>
                      </a:r>
                      <a:endParaRPr sz="1000"/>
                    </a:p>
                  </a:txBody>
                  <a:tcPr marL="91425" marR="91425" marT="91425" marB="91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D9D9D9"/>
                    </a:solidFill>
                  </a:tcPr>
                </a:tc>
                <a:tc>
                  <a:txBody>
                    <a:bodyPr/>
                    <a:lstStyle/>
                    <a:p>
                      <a:pPr marL="0" lvl="0" indent="0" rtl="0">
                        <a:lnSpc>
                          <a:spcPct val="100000"/>
                        </a:lnSpc>
                        <a:spcBef>
                          <a:spcPts val="0"/>
                        </a:spcBef>
                        <a:spcAft>
                          <a:spcPts val="0"/>
                        </a:spcAft>
                        <a:buNone/>
                      </a:pPr>
                      <a:r>
                        <a:rPr lang="en" sz="1000"/>
                        <a:t>Forward</a:t>
                      </a:r>
                      <a:endParaRPr sz="1000"/>
                    </a:p>
                  </a:txBody>
                  <a:tcPr marL="91425" marR="91425" marT="91425" marB="91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D9D9D9"/>
                    </a:solidFill>
                  </a:tcPr>
                </a:tc>
                <a:extLst>
                  <a:ext uri="{0D108BD9-81ED-4DB2-BD59-A6C34878D82A}">
                    <a16:rowId xmlns:a16="http://schemas.microsoft.com/office/drawing/2014/main" val="10001"/>
                  </a:ext>
                </a:extLst>
              </a:tr>
              <a:tr h="315775">
                <a:tc>
                  <a:txBody>
                    <a:bodyPr/>
                    <a:lstStyle/>
                    <a:p>
                      <a:pPr marL="0" lvl="0" indent="0" algn="ctr" rtl="0">
                        <a:lnSpc>
                          <a:spcPct val="100000"/>
                        </a:lnSpc>
                        <a:spcBef>
                          <a:spcPts val="0"/>
                        </a:spcBef>
                        <a:spcAft>
                          <a:spcPts val="0"/>
                        </a:spcAft>
                        <a:buNone/>
                      </a:pPr>
                      <a:r>
                        <a:rPr lang="en" sz="1000"/>
                        <a:t>4</a:t>
                      </a:r>
                      <a:endParaRPr sz="1000"/>
                    </a:p>
                  </a:txBody>
                  <a:tcPr marL="91425" marR="91425" marT="91425" marB="91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3F3F3"/>
                    </a:solidFill>
                  </a:tcPr>
                </a:tc>
                <a:tc>
                  <a:txBody>
                    <a:bodyPr/>
                    <a:lstStyle/>
                    <a:p>
                      <a:pPr marL="0" lvl="0" indent="0" rtl="0">
                        <a:lnSpc>
                          <a:spcPct val="100000"/>
                        </a:lnSpc>
                        <a:spcBef>
                          <a:spcPts val="0"/>
                        </a:spcBef>
                        <a:spcAft>
                          <a:spcPts val="0"/>
                        </a:spcAft>
                        <a:buNone/>
                      </a:pPr>
                      <a:r>
                        <a:rPr lang="en" sz="1000"/>
                        <a:t>Restricted Applications</a:t>
                      </a:r>
                      <a:endParaRPr sz="1000"/>
                    </a:p>
                  </a:txBody>
                  <a:tcPr marL="91425" marR="91425" marT="91425" marB="91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3F3F3"/>
                    </a:solidFill>
                  </a:tcPr>
                </a:tc>
                <a:extLst>
                  <a:ext uri="{0D108BD9-81ED-4DB2-BD59-A6C34878D82A}">
                    <a16:rowId xmlns:a16="http://schemas.microsoft.com/office/drawing/2014/main" val="10002"/>
                  </a:ext>
                </a:extLst>
              </a:tr>
              <a:tr h="315775">
                <a:tc>
                  <a:txBody>
                    <a:bodyPr/>
                    <a:lstStyle/>
                    <a:p>
                      <a:pPr marL="0" lvl="0" indent="0" algn="ctr" rtl="0">
                        <a:lnSpc>
                          <a:spcPct val="100000"/>
                        </a:lnSpc>
                        <a:spcBef>
                          <a:spcPts val="0"/>
                        </a:spcBef>
                        <a:spcAft>
                          <a:spcPts val="0"/>
                        </a:spcAft>
                        <a:buNone/>
                      </a:pPr>
                      <a:r>
                        <a:rPr lang="en" sz="1000"/>
                        <a:t>3</a:t>
                      </a:r>
                      <a:endParaRPr sz="1000"/>
                    </a:p>
                  </a:txBody>
                  <a:tcPr marL="91425" marR="91425" marT="91425" marB="91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D9D9D9"/>
                    </a:solidFill>
                  </a:tcPr>
                </a:tc>
                <a:tc>
                  <a:txBody>
                    <a:bodyPr/>
                    <a:lstStyle/>
                    <a:p>
                      <a:pPr marL="0" lvl="0" indent="0" rtl="0">
                        <a:lnSpc>
                          <a:spcPct val="100000"/>
                        </a:lnSpc>
                        <a:spcBef>
                          <a:spcPts val="0"/>
                        </a:spcBef>
                        <a:spcAft>
                          <a:spcPts val="0"/>
                        </a:spcAft>
                        <a:buNone/>
                      </a:pPr>
                      <a:r>
                        <a:rPr lang="en" sz="1000"/>
                        <a:t>Redirect</a:t>
                      </a:r>
                      <a:endParaRPr sz="1000"/>
                    </a:p>
                  </a:txBody>
                  <a:tcPr marL="91425" marR="91425" marT="91425" marB="91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D9D9D9"/>
                    </a:solidFill>
                  </a:tcPr>
                </a:tc>
                <a:extLst>
                  <a:ext uri="{0D108BD9-81ED-4DB2-BD59-A6C34878D82A}">
                    <a16:rowId xmlns:a16="http://schemas.microsoft.com/office/drawing/2014/main" val="10003"/>
                  </a:ext>
                </a:extLst>
              </a:tr>
              <a:tr h="315775">
                <a:tc>
                  <a:txBody>
                    <a:bodyPr/>
                    <a:lstStyle/>
                    <a:p>
                      <a:pPr marL="0" lvl="0" indent="0" algn="ctr" rtl="0">
                        <a:lnSpc>
                          <a:spcPct val="100000"/>
                        </a:lnSpc>
                        <a:spcBef>
                          <a:spcPts val="0"/>
                        </a:spcBef>
                        <a:spcAft>
                          <a:spcPts val="0"/>
                        </a:spcAft>
                        <a:buNone/>
                      </a:pPr>
                      <a:r>
                        <a:rPr lang="en" sz="1000"/>
                        <a:t>2</a:t>
                      </a:r>
                      <a:endParaRPr sz="1000"/>
                    </a:p>
                  </a:txBody>
                  <a:tcPr marL="91425" marR="91425" marT="91425" marB="91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3F3F3"/>
                    </a:solidFill>
                  </a:tcPr>
                </a:tc>
                <a:tc>
                  <a:txBody>
                    <a:bodyPr/>
                    <a:lstStyle/>
                    <a:p>
                      <a:pPr marL="0" lvl="0" indent="0" rtl="0">
                        <a:lnSpc>
                          <a:spcPct val="100000"/>
                        </a:lnSpc>
                        <a:spcBef>
                          <a:spcPts val="0"/>
                        </a:spcBef>
                        <a:spcAft>
                          <a:spcPts val="0"/>
                        </a:spcAft>
                        <a:buNone/>
                      </a:pPr>
                      <a:r>
                        <a:rPr lang="en" sz="1000"/>
                        <a:t>Drop</a:t>
                      </a:r>
                      <a:endParaRPr sz="1000"/>
                    </a:p>
                  </a:txBody>
                  <a:tcPr marL="91425" marR="91425" marT="91425" marB="91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3F3F3"/>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5218294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7"/>
                                        </p:tgtEl>
                                        <p:attrNameLst>
                                          <p:attrName>style.visibility</p:attrName>
                                        </p:attrNameLst>
                                      </p:cBhvr>
                                      <p:to>
                                        <p:strVal val="visible"/>
                                      </p:to>
                                    </p:set>
                                    <p:animEffect transition="in" filter="fade">
                                      <p:cBhvr>
                                        <p:cTn id="7" dur="1000"/>
                                        <p:tgtEl>
                                          <p:spTgt spid="137"/>
                                        </p:tgtEl>
                                      </p:cBhvr>
                                    </p:animEffect>
                                  </p:childTnLst>
                                </p:cTn>
                              </p:par>
                              <p:par>
                                <p:cTn id="8" presetID="10" presetClass="entr" presetSubtype="0" fill="hold" nodeType="withEffect">
                                  <p:stCondLst>
                                    <p:cond delay="0"/>
                                  </p:stCondLst>
                                  <p:childTnLst>
                                    <p:set>
                                      <p:cBhvr>
                                        <p:cTn id="9" dur="1" fill="hold">
                                          <p:stCondLst>
                                            <p:cond delay="0"/>
                                          </p:stCondLst>
                                        </p:cTn>
                                        <p:tgtEl>
                                          <p:spTgt spid="138"/>
                                        </p:tgtEl>
                                        <p:attrNameLst>
                                          <p:attrName>style.visibility</p:attrName>
                                        </p:attrNameLst>
                                      </p:cBhvr>
                                      <p:to>
                                        <p:strVal val="visible"/>
                                      </p:to>
                                    </p:set>
                                    <p:animEffect transition="in" filter="fade">
                                      <p:cBhvr>
                                        <p:cTn id="10" dur="1000"/>
                                        <p:tgtEl>
                                          <p:spTgt spid="13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39"/>
                                        </p:tgtEl>
                                        <p:attrNameLst>
                                          <p:attrName>style.visibility</p:attrName>
                                        </p:attrNameLst>
                                      </p:cBhvr>
                                      <p:to>
                                        <p:strVal val="visible"/>
                                      </p:to>
                                    </p:set>
                                    <p:animEffect transition="in" filter="fade">
                                      <p:cBhvr>
                                        <p:cTn id="15" dur="1000"/>
                                        <p:tgtEl>
                                          <p:spTgt spid="139"/>
                                        </p:tgtEl>
                                      </p:cBhvr>
                                    </p:animEffect>
                                  </p:childTnLst>
                                </p:cTn>
                              </p:par>
                              <p:par>
                                <p:cTn id="16" presetID="10" presetClass="entr" presetSubtype="0" fill="hold" nodeType="withEffect">
                                  <p:stCondLst>
                                    <p:cond delay="0"/>
                                  </p:stCondLst>
                                  <p:childTnLst>
                                    <p:set>
                                      <p:cBhvr>
                                        <p:cTn id="17" dur="1" fill="hold">
                                          <p:stCondLst>
                                            <p:cond delay="0"/>
                                          </p:stCondLst>
                                        </p:cTn>
                                        <p:tgtEl>
                                          <p:spTgt spid="140"/>
                                        </p:tgtEl>
                                        <p:attrNameLst>
                                          <p:attrName>style.visibility</p:attrName>
                                        </p:attrNameLst>
                                      </p:cBhvr>
                                      <p:to>
                                        <p:strVal val="visible"/>
                                      </p:to>
                                    </p:set>
                                    <p:animEffect transition="in" filter="fade">
                                      <p:cBhvr>
                                        <p:cTn id="18" dur="1000"/>
                                        <p:tgtEl>
                                          <p:spTgt spid="14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41"/>
                                        </p:tgtEl>
                                        <p:attrNameLst>
                                          <p:attrName>style.visibility</p:attrName>
                                        </p:attrNameLst>
                                      </p:cBhvr>
                                      <p:to>
                                        <p:strVal val="visible"/>
                                      </p:to>
                                    </p:set>
                                    <p:animEffect transition="in" filter="fade">
                                      <p:cBhvr>
                                        <p:cTn id="23" dur="1000"/>
                                        <p:tgtEl>
                                          <p:spTgt spid="141"/>
                                        </p:tgtEl>
                                      </p:cBhvr>
                                    </p:animEffect>
                                  </p:childTnLst>
                                </p:cTn>
                              </p:par>
                              <p:par>
                                <p:cTn id="24" presetID="10" presetClass="entr" presetSubtype="0" fill="hold" nodeType="withEffect">
                                  <p:stCondLst>
                                    <p:cond delay="0"/>
                                  </p:stCondLst>
                                  <p:childTnLst>
                                    <p:set>
                                      <p:cBhvr>
                                        <p:cTn id="25" dur="1" fill="hold">
                                          <p:stCondLst>
                                            <p:cond delay="0"/>
                                          </p:stCondLst>
                                        </p:cTn>
                                        <p:tgtEl>
                                          <p:spTgt spid="142"/>
                                        </p:tgtEl>
                                        <p:attrNameLst>
                                          <p:attrName>style.visibility</p:attrName>
                                        </p:attrNameLst>
                                      </p:cBhvr>
                                      <p:to>
                                        <p:strVal val="visible"/>
                                      </p:to>
                                    </p:set>
                                    <p:animEffect transition="in" filter="fade">
                                      <p:cBhvr>
                                        <p:cTn id="26" dur="1000"/>
                                        <p:tgtEl>
                                          <p:spTgt spid="142"/>
                                        </p:tgtEl>
                                      </p:cBhvr>
                                    </p:animEffect>
                                  </p:childTnLst>
                                </p:cTn>
                              </p:par>
                              <p:par>
                                <p:cTn id="27" presetID="10" presetClass="entr" presetSubtype="0" fill="hold" nodeType="withEffect">
                                  <p:stCondLst>
                                    <p:cond delay="0"/>
                                  </p:stCondLst>
                                  <p:childTnLst>
                                    <p:set>
                                      <p:cBhvr>
                                        <p:cTn id="28" dur="1" fill="hold">
                                          <p:stCondLst>
                                            <p:cond delay="0"/>
                                          </p:stCondLst>
                                        </p:cTn>
                                        <p:tgtEl>
                                          <p:spTgt spid="143"/>
                                        </p:tgtEl>
                                        <p:attrNameLst>
                                          <p:attrName>style.visibility</p:attrName>
                                        </p:attrNameLst>
                                      </p:cBhvr>
                                      <p:to>
                                        <p:strVal val="visible"/>
                                      </p:to>
                                    </p:set>
                                    <p:animEffect transition="in" filter="fade">
                                      <p:cBhvr>
                                        <p:cTn id="29" dur="1000"/>
                                        <p:tgtEl>
                                          <p:spTgt spid="1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Rounded Rectangle 78"/>
          <p:cNvSpPr/>
          <p:nvPr/>
        </p:nvSpPr>
        <p:spPr>
          <a:xfrm>
            <a:off x="42679" y="658897"/>
            <a:ext cx="2006694" cy="2103715"/>
          </a:xfrm>
          <a:prstGeom prst="round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path path="circle">
              <a:fillToRect l="50000" t="50000" r="50000" b="5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78" name="Rounded Rectangle 77"/>
          <p:cNvSpPr/>
          <p:nvPr/>
        </p:nvSpPr>
        <p:spPr>
          <a:xfrm>
            <a:off x="6584425" y="2085276"/>
            <a:ext cx="2346587" cy="1153879"/>
          </a:xfrm>
          <a:prstGeom prst="round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path path="circle">
              <a:fillToRect l="50000" t="50000" r="50000" b="5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3" name="Ellipse 96"/>
          <p:cNvSpPr/>
          <p:nvPr/>
        </p:nvSpPr>
        <p:spPr bwMode="auto">
          <a:xfrm>
            <a:off x="3615050" y="3124183"/>
            <a:ext cx="1660609" cy="1563812"/>
          </a:xfrm>
          <a:prstGeom prst="ellipse">
            <a:avLst/>
          </a:prstGeom>
          <a:noFill/>
          <a:ln w="50800" cap="flat" cmpd="sng" algn="ctr">
            <a:gradFill>
              <a:gsLst>
                <a:gs pos="0">
                  <a:srgbClr val="A603AB"/>
                </a:gs>
                <a:gs pos="21001">
                  <a:srgbClr val="0819FB"/>
                </a:gs>
                <a:gs pos="35001">
                  <a:srgbClr val="1A8D48"/>
                </a:gs>
                <a:gs pos="52000">
                  <a:srgbClr val="FFFF00"/>
                </a:gs>
                <a:gs pos="73000">
                  <a:srgbClr val="EE3F17"/>
                </a:gs>
                <a:gs pos="88000">
                  <a:srgbClr val="E81766"/>
                </a:gs>
                <a:gs pos="100000">
                  <a:srgbClr val="A603AB"/>
                </a:gs>
              </a:gsLst>
              <a:lin ang="0" scaled="0"/>
            </a:gradFill>
            <a:prstDash val="solid"/>
            <a:round/>
            <a:headEnd type="none" w="med" len="med"/>
            <a:tailEnd type="none" w="med" len="med"/>
          </a:ln>
          <a:effectLst/>
        </p:spPr>
        <p:txBody>
          <a:bodyPr wrap="none" lIns="37969" tIns="19744" rIns="37969" bIns="19744" anchor="ctr"/>
          <a:lstStyle/>
          <a:p>
            <a:pPr marL="0" marR="0" lvl="0" indent="0" algn="l" defTabSz="685800" rtl="0" eaLnBrk="0" fontAlgn="base" latinLnBrk="0" hangingPunct="0">
              <a:lnSpc>
                <a:spcPct val="100000"/>
              </a:lnSpc>
              <a:spcBef>
                <a:spcPct val="20000"/>
              </a:spcBef>
              <a:spcAft>
                <a:spcPct val="0"/>
              </a:spcAft>
              <a:buClr>
                <a:srgbClr val="182677"/>
              </a:buClr>
              <a:buSzTx/>
              <a:buFontTx/>
              <a:buNone/>
              <a:tabLst/>
              <a:defRPr/>
            </a:pPr>
            <a:endParaRPr kumimoji="0" lang="de-DE" sz="76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charset="0"/>
            </a:endParaRPr>
          </a:p>
        </p:txBody>
      </p:sp>
      <p:sp>
        <p:nvSpPr>
          <p:cNvPr id="8" name="TextBox 7"/>
          <p:cNvSpPr txBox="1"/>
          <p:nvPr/>
        </p:nvSpPr>
        <p:spPr>
          <a:xfrm>
            <a:off x="4524577" y="4659719"/>
            <a:ext cx="806632" cy="213585"/>
          </a:xfrm>
          <a:prstGeom prst="rect">
            <a:avLst/>
          </a:prstGeom>
          <a:noFill/>
        </p:spPr>
        <p:txBody>
          <a:bodyPr wrap="none">
            <a:spAutoFit/>
          </a:bodyPr>
          <a:lstStyle/>
          <a:p>
            <a:pPr marL="0" marR="0" lvl="0" indent="0" algn="ctr" defTabSz="685800" rtl="0" eaLnBrk="0" fontAlgn="base" latinLnBrk="0" hangingPunct="0">
              <a:lnSpc>
                <a:spcPct val="100000"/>
              </a:lnSpc>
              <a:spcBef>
                <a:spcPct val="0"/>
              </a:spcBef>
              <a:spcAft>
                <a:spcPct val="0"/>
              </a:spcAft>
              <a:buClr>
                <a:srgbClr val="182677"/>
              </a:buClr>
              <a:buSzTx/>
              <a:buFontTx/>
              <a:buNone/>
              <a:tabLst/>
              <a:defRPr/>
            </a:pPr>
            <a:r>
              <a:rPr kumimoji="0" lang="en-US" sz="788" b="0" i="0" u="none" strike="noStrike" kern="1200" cap="none" spc="0" normalizeH="0" baseline="0" noProof="0" dirty="0">
                <a:ln>
                  <a:noFill/>
                </a:ln>
                <a:solidFill>
                  <a:prstClr val="black"/>
                </a:solidFill>
                <a:effectLst/>
                <a:uLnTx/>
                <a:uFillTx/>
                <a:latin typeface="Arial" panose="020B0604020202020204" pitchFamily="34" charset="0"/>
                <a:ea typeface="ＭＳ Ｐゴシック" charset="0"/>
              </a:rPr>
              <a:t>WDM Node A</a:t>
            </a:r>
          </a:p>
        </p:txBody>
      </p:sp>
      <p:sp>
        <p:nvSpPr>
          <p:cNvPr id="10" name="TextBox 9"/>
          <p:cNvSpPr txBox="1"/>
          <p:nvPr/>
        </p:nvSpPr>
        <p:spPr>
          <a:xfrm>
            <a:off x="3153016" y="3589621"/>
            <a:ext cx="813043" cy="213585"/>
          </a:xfrm>
          <a:prstGeom prst="rect">
            <a:avLst/>
          </a:prstGeom>
          <a:noFill/>
        </p:spPr>
        <p:txBody>
          <a:bodyPr wrap="none">
            <a:spAutoFit/>
          </a:bodyPr>
          <a:lstStyle/>
          <a:p>
            <a:pPr marL="0" marR="0" lvl="0" indent="0" algn="ctr" defTabSz="685800" rtl="0" eaLnBrk="0" fontAlgn="base" latinLnBrk="0" hangingPunct="0">
              <a:lnSpc>
                <a:spcPct val="100000"/>
              </a:lnSpc>
              <a:spcBef>
                <a:spcPct val="0"/>
              </a:spcBef>
              <a:spcAft>
                <a:spcPct val="0"/>
              </a:spcAft>
              <a:buClr>
                <a:srgbClr val="182677"/>
              </a:buClr>
              <a:buSzTx/>
              <a:buFontTx/>
              <a:buNone/>
              <a:tabLst/>
              <a:defRPr/>
            </a:pPr>
            <a:r>
              <a:rPr kumimoji="0" lang="en-US" sz="788" b="0" i="0" u="none" strike="noStrike" kern="1200" cap="none" spc="0" normalizeH="0" baseline="0" noProof="0" dirty="0">
                <a:ln>
                  <a:noFill/>
                </a:ln>
                <a:solidFill>
                  <a:prstClr val="black"/>
                </a:solidFill>
                <a:effectLst/>
                <a:uLnTx/>
                <a:uFillTx/>
                <a:latin typeface="Arial" panose="020B0604020202020204" pitchFamily="34" charset="0"/>
                <a:ea typeface="ＭＳ Ｐゴシック" charset="0"/>
              </a:rPr>
              <a:t>WDM Node C</a:t>
            </a:r>
          </a:p>
        </p:txBody>
      </p:sp>
      <p:sp>
        <p:nvSpPr>
          <p:cNvPr id="11" name="TextBox 10"/>
          <p:cNvSpPr txBox="1"/>
          <p:nvPr/>
        </p:nvSpPr>
        <p:spPr>
          <a:xfrm>
            <a:off x="4770546" y="3650457"/>
            <a:ext cx="806632" cy="213585"/>
          </a:xfrm>
          <a:prstGeom prst="rect">
            <a:avLst/>
          </a:prstGeom>
          <a:noFill/>
        </p:spPr>
        <p:txBody>
          <a:bodyPr wrap="none">
            <a:spAutoFit/>
          </a:bodyPr>
          <a:lstStyle/>
          <a:p>
            <a:pPr marL="0" marR="0" lvl="0" indent="0" algn="ctr" defTabSz="685800" rtl="0" eaLnBrk="0" fontAlgn="base" latinLnBrk="0" hangingPunct="0">
              <a:lnSpc>
                <a:spcPct val="100000"/>
              </a:lnSpc>
              <a:spcBef>
                <a:spcPct val="0"/>
              </a:spcBef>
              <a:spcAft>
                <a:spcPct val="0"/>
              </a:spcAft>
              <a:buClr>
                <a:srgbClr val="182677"/>
              </a:buClr>
              <a:buSzTx/>
              <a:buFontTx/>
              <a:buNone/>
              <a:tabLst/>
              <a:defRPr/>
            </a:pPr>
            <a:r>
              <a:rPr kumimoji="0" lang="en-US" sz="788" b="0" i="0" u="none" strike="noStrike" kern="1200" cap="none" spc="0" normalizeH="0" baseline="0" noProof="0" dirty="0">
                <a:ln>
                  <a:noFill/>
                </a:ln>
                <a:solidFill>
                  <a:prstClr val="black"/>
                </a:solidFill>
                <a:effectLst/>
                <a:uLnTx/>
                <a:uFillTx/>
                <a:latin typeface="Arial" panose="020B0604020202020204" pitchFamily="34" charset="0"/>
                <a:ea typeface="ＭＳ Ｐゴシック" charset="0"/>
              </a:rPr>
              <a:t>WDM Node B</a:t>
            </a:r>
          </a:p>
        </p:txBody>
      </p:sp>
      <p:pic>
        <p:nvPicPr>
          <p:cNvPr id="39948"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48159" y="4499969"/>
            <a:ext cx="277416" cy="3250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9" name="Straight Connector 8"/>
          <p:cNvCxnSpPr>
            <a:endCxn id="39982" idx="0"/>
          </p:cNvCxnSpPr>
          <p:nvPr/>
        </p:nvCxnSpPr>
        <p:spPr>
          <a:xfrm flipV="1">
            <a:off x="3038476" y="3187304"/>
            <a:ext cx="632222" cy="36909"/>
          </a:xfrm>
          <a:prstGeom prst="line">
            <a:avLst/>
          </a:prstGeom>
          <a:ln w="12700">
            <a:solidFill>
              <a:srgbClr val="1A59D4"/>
            </a:solidFill>
            <a:round/>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flipV="1">
            <a:off x="3038476" y="3256360"/>
            <a:ext cx="517922" cy="28575"/>
          </a:xfrm>
          <a:prstGeom prst="line">
            <a:avLst/>
          </a:prstGeom>
          <a:ln w="12700">
            <a:solidFill>
              <a:srgbClr val="1A59D4"/>
            </a:solidFill>
            <a:round/>
          </a:ln>
        </p:spPr>
        <p:style>
          <a:lnRef idx="1">
            <a:schemeClr val="accent1"/>
          </a:lnRef>
          <a:fillRef idx="0">
            <a:schemeClr val="accent1"/>
          </a:fillRef>
          <a:effectRef idx="0">
            <a:schemeClr val="accent1"/>
          </a:effectRef>
          <a:fontRef idx="minor">
            <a:schemeClr val="tx1"/>
          </a:fontRef>
        </p:style>
      </p:cxnSp>
      <p:pic>
        <p:nvPicPr>
          <p:cNvPr id="39953" name="Picture 11"/>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87204" y="3146822"/>
            <a:ext cx="695325" cy="2178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74" name="Straight Connector 73"/>
          <p:cNvCxnSpPr/>
          <p:nvPr/>
        </p:nvCxnSpPr>
        <p:spPr>
          <a:xfrm flipV="1">
            <a:off x="2200328" y="3284935"/>
            <a:ext cx="230929" cy="67270"/>
          </a:xfrm>
          <a:prstGeom prst="line">
            <a:avLst/>
          </a:prstGeom>
          <a:ln w="12700">
            <a:solidFill>
              <a:srgbClr val="1A59D4"/>
            </a:solidFill>
            <a:round/>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flipV="1">
            <a:off x="3459957" y="3225404"/>
            <a:ext cx="116681" cy="1190"/>
          </a:xfrm>
          <a:prstGeom prst="line">
            <a:avLst/>
          </a:prstGeom>
          <a:ln w="12700">
            <a:solidFill>
              <a:srgbClr val="FFC000"/>
            </a:solidFill>
            <a:round/>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flipV="1">
            <a:off x="3459957" y="3286125"/>
            <a:ext cx="116681" cy="1191"/>
          </a:xfrm>
          <a:prstGeom prst="line">
            <a:avLst/>
          </a:prstGeom>
          <a:ln w="12700">
            <a:solidFill>
              <a:srgbClr val="FFC000"/>
            </a:solidFill>
            <a:round/>
          </a:ln>
        </p:spPr>
        <p:style>
          <a:lnRef idx="1">
            <a:schemeClr val="accent1"/>
          </a:lnRef>
          <a:fillRef idx="0">
            <a:schemeClr val="accent1"/>
          </a:fillRef>
          <a:effectRef idx="0">
            <a:schemeClr val="accent1"/>
          </a:effectRef>
          <a:fontRef idx="minor">
            <a:schemeClr val="tx1"/>
          </a:fontRef>
        </p:style>
      </p:cxnSp>
      <p:cxnSp>
        <p:nvCxnSpPr>
          <p:cNvPr id="144" name="Straight Connector 143"/>
          <p:cNvCxnSpPr/>
          <p:nvPr/>
        </p:nvCxnSpPr>
        <p:spPr>
          <a:xfrm flipV="1">
            <a:off x="3461147" y="3417094"/>
            <a:ext cx="117872" cy="1191"/>
          </a:xfrm>
          <a:prstGeom prst="line">
            <a:avLst/>
          </a:prstGeom>
          <a:ln w="12700">
            <a:solidFill>
              <a:srgbClr val="FFC000"/>
            </a:solidFill>
            <a:round/>
          </a:ln>
        </p:spPr>
        <p:style>
          <a:lnRef idx="1">
            <a:schemeClr val="accent1"/>
          </a:lnRef>
          <a:fillRef idx="0">
            <a:schemeClr val="accent1"/>
          </a:fillRef>
          <a:effectRef idx="0">
            <a:schemeClr val="accent1"/>
          </a:effectRef>
          <a:fontRef idx="minor">
            <a:schemeClr val="tx1"/>
          </a:fontRef>
        </p:style>
      </p:cxnSp>
      <p:cxnSp>
        <p:nvCxnSpPr>
          <p:cNvPr id="145" name="Straight Connector 144"/>
          <p:cNvCxnSpPr/>
          <p:nvPr/>
        </p:nvCxnSpPr>
        <p:spPr>
          <a:xfrm flipV="1">
            <a:off x="3461147" y="3479006"/>
            <a:ext cx="117872" cy="0"/>
          </a:xfrm>
          <a:prstGeom prst="line">
            <a:avLst/>
          </a:prstGeom>
          <a:ln w="12700">
            <a:solidFill>
              <a:srgbClr val="FFC000"/>
            </a:solidFill>
            <a:round/>
          </a:ln>
        </p:spPr>
        <p:style>
          <a:lnRef idx="1">
            <a:schemeClr val="accent1"/>
          </a:lnRef>
          <a:fillRef idx="0">
            <a:schemeClr val="accent1"/>
          </a:fillRef>
          <a:effectRef idx="0">
            <a:schemeClr val="accent1"/>
          </a:effectRef>
          <a:fontRef idx="minor">
            <a:schemeClr val="tx1"/>
          </a:fontRef>
        </p:style>
      </p:cxnSp>
      <p:pic>
        <p:nvPicPr>
          <p:cNvPr id="39982"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31394" y="3187304"/>
            <a:ext cx="278606" cy="323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6" name="Text Box 28"/>
          <p:cNvSpPr txBox="1">
            <a:spLocks noChangeArrowheads="1"/>
          </p:cNvSpPr>
          <p:nvPr/>
        </p:nvSpPr>
        <p:spPr bwMode="auto">
          <a:xfrm>
            <a:off x="2475310" y="3292078"/>
            <a:ext cx="521494" cy="127397"/>
          </a:xfrm>
          <a:prstGeom prst="rect">
            <a:avLst/>
          </a:prstGeom>
          <a:noFill/>
          <a:ln w="9525">
            <a:noFill/>
            <a:miter lim="800000"/>
            <a:headEnd/>
            <a:tailEnd/>
          </a:ln>
          <a:effectLst>
            <a:prstShdw prst="shdw17" dist="17961" dir="2700000">
              <a:srgbClr val="485297"/>
            </a:prstShdw>
          </a:effectLst>
        </p:spPr>
        <p:txBody>
          <a:bodyPr lIns="23918" tIns="11959" rIns="23918" bIns="11959"/>
          <a:lstStyle/>
          <a:p>
            <a:pPr marL="0" marR="0" lvl="0" indent="0" algn="ctr" defTabSz="685800" rtl="0" eaLnBrk="0" fontAlgn="base" latinLnBrk="0" hangingPunct="0">
              <a:lnSpc>
                <a:spcPct val="100000"/>
              </a:lnSpc>
              <a:spcBef>
                <a:spcPct val="0"/>
              </a:spcBef>
              <a:spcAft>
                <a:spcPct val="0"/>
              </a:spcAft>
              <a:buClrTx/>
              <a:buSzTx/>
              <a:buFontTx/>
              <a:buNone/>
              <a:tabLst/>
              <a:defRPr/>
            </a:pPr>
            <a:endParaRPr kumimoji="0" lang="en-US" altLang="ja-JP" sz="760" b="0" i="0" u="none" strike="noStrike" kern="1200" cap="none" spc="0" normalizeH="0" baseline="0" noProof="0" dirty="0">
              <a:ln>
                <a:noFill/>
              </a:ln>
              <a:solidFill>
                <a:prstClr val="black"/>
              </a:solidFill>
              <a:effectLst/>
              <a:uLnTx/>
              <a:uFillTx/>
              <a:latin typeface="Arial" panose="020B0604020202020204" pitchFamily="34" charset="0"/>
              <a:ea typeface="MS PGothic" pitchFamily="34" charset="-128"/>
            </a:endParaRPr>
          </a:p>
        </p:txBody>
      </p:sp>
      <p:cxnSp>
        <p:nvCxnSpPr>
          <p:cNvPr id="211" name="Straight Connector 210"/>
          <p:cNvCxnSpPr/>
          <p:nvPr/>
        </p:nvCxnSpPr>
        <p:spPr>
          <a:xfrm flipV="1">
            <a:off x="5260182" y="3414713"/>
            <a:ext cx="117872" cy="1191"/>
          </a:xfrm>
          <a:prstGeom prst="line">
            <a:avLst/>
          </a:prstGeom>
          <a:ln w="12700">
            <a:solidFill>
              <a:srgbClr val="FFC000"/>
            </a:solidFill>
            <a:round/>
          </a:ln>
        </p:spPr>
        <p:style>
          <a:lnRef idx="1">
            <a:schemeClr val="accent1"/>
          </a:lnRef>
          <a:fillRef idx="0">
            <a:schemeClr val="accent1"/>
          </a:fillRef>
          <a:effectRef idx="0">
            <a:schemeClr val="accent1"/>
          </a:effectRef>
          <a:fontRef idx="minor">
            <a:schemeClr val="tx1"/>
          </a:fontRef>
        </p:style>
      </p:cxnSp>
      <p:cxnSp>
        <p:nvCxnSpPr>
          <p:cNvPr id="212" name="Straight Connector 211"/>
          <p:cNvCxnSpPr/>
          <p:nvPr/>
        </p:nvCxnSpPr>
        <p:spPr>
          <a:xfrm flipV="1">
            <a:off x="5260182" y="3475435"/>
            <a:ext cx="117872" cy="1190"/>
          </a:xfrm>
          <a:prstGeom prst="line">
            <a:avLst/>
          </a:prstGeom>
          <a:ln w="12700">
            <a:solidFill>
              <a:srgbClr val="FFC000"/>
            </a:solidFill>
            <a:round/>
          </a:ln>
        </p:spPr>
        <p:style>
          <a:lnRef idx="1">
            <a:schemeClr val="accent1"/>
          </a:lnRef>
          <a:fillRef idx="0">
            <a:schemeClr val="accent1"/>
          </a:fillRef>
          <a:effectRef idx="0">
            <a:schemeClr val="accent1"/>
          </a:effectRef>
          <a:fontRef idx="minor">
            <a:schemeClr val="tx1"/>
          </a:fontRef>
        </p:style>
      </p:cxnSp>
      <p:cxnSp>
        <p:nvCxnSpPr>
          <p:cNvPr id="216" name="Straight Connector 215"/>
          <p:cNvCxnSpPr/>
          <p:nvPr/>
        </p:nvCxnSpPr>
        <p:spPr>
          <a:xfrm flipV="1">
            <a:off x="5283994" y="3473053"/>
            <a:ext cx="503635" cy="13097"/>
          </a:xfrm>
          <a:prstGeom prst="line">
            <a:avLst/>
          </a:prstGeom>
          <a:ln w="12700">
            <a:solidFill>
              <a:srgbClr val="1A59D4"/>
            </a:solidFill>
            <a:round/>
          </a:ln>
        </p:spPr>
        <p:style>
          <a:lnRef idx="1">
            <a:schemeClr val="accent1"/>
          </a:lnRef>
          <a:fillRef idx="0">
            <a:schemeClr val="accent1"/>
          </a:fillRef>
          <a:effectRef idx="0">
            <a:schemeClr val="accent1"/>
          </a:effectRef>
          <a:fontRef idx="minor">
            <a:schemeClr val="tx1"/>
          </a:fontRef>
        </p:style>
      </p:cxnSp>
      <p:pic>
        <p:nvPicPr>
          <p:cNvPr id="39990" name="Picture 11"/>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44766" y="3331369"/>
            <a:ext cx="695325" cy="2178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220" name="Straight Connector 219"/>
          <p:cNvCxnSpPr/>
          <p:nvPr/>
        </p:nvCxnSpPr>
        <p:spPr>
          <a:xfrm flipV="1">
            <a:off x="6393657" y="3473054"/>
            <a:ext cx="116681" cy="1190"/>
          </a:xfrm>
          <a:prstGeom prst="line">
            <a:avLst/>
          </a:prstGeom>
          <a:ln w="12700">
            <a:solidFill>
              <a:srgbClr val="1A59D4"/>
            </a:solidFill>
            <a:round/>
          </a:ln>
        </p:spPr>
        <p:style>
          <a:lnRef idx="1">
            <a:schemeClr val="accent1"/>
          </a:lnRef>
          <a:fillRef idx="0">
            <a:schemeClr val="accent1"/>
          </a:fillRef>
          <a:effectRef idx="0">
            <a:schemeClr val="accent1"/>
          </a:effectRef>
          <a:fontRef idx="minor">
            <a:schemeClr val="tx1"/>
          </a:fontRef>
        </p:style>
      </p:cxnSp>
      <p:cxnSp>
        <p:nvCxnSpPr>
          <p:cNvPr id="232" name="Straight Connector 231"/>
          <p:cNvCxnSpPr/>
          <p:nvPr/>
        </p:nvCxnSpPr>
        <p:spPr>
          <a:xfrm flipV="1">
            <a:off x="5258991" y="3227785"/>
            <a:ext cx="117872" cy="1190"/>
          </a:xfrm>
          <a:prstGeom prst="line">
            <a:avLst/>
          </a:prstGeom>
          <a:ln w="12700">
            <a:solidFill>
              <a:srgbClr val="FFC000"/>
            </a:solidFill>
            <a:round/>
          </a:ln>
        </p:spPr>
        <p:style>
          <a:lnRef idx="1">
            <a:schemeClr val="accent1"/>
          </a:lnRef>
          <a:fillRef idx="0">
            <a:schemeClr val="accent1"/>
          </a:fillRef>
          <a:effectRef idx="0">
            <a:schemeClr val="accent1"/>
          </a:effectRef>
          <a:fontRef idx="minor">
            <a:schemeClr val="tx1"/>
          </a:fontRef>
        </p:style>
      </p:cxnSp>
      <p:cxnSp>
        <p:nvCxnSpPr>
          <p:cNvPr id="233" name="Straight Connector 232"/>
          <p:cNvCxnSpPr/>
          <p:nvPr/>
        </p:nvCxnSpPr>
        <p:spPr>
          <a:xfrm flipV="1">
            <a:off x="5258991" y="3288506"/>
            <a:ext cx="117872" cy="1191"/>
          </a:xfrm>
          <a:prstGeom prst="line">
            <a:avLst/>
          </a:prstGeom>
          <a:ln w="12700">
            <a:solidFill>
              <a:srgbClr val="FFC000"/>
            </a:solidFill>
            <a:round/>
          </a:ln>
        </p:spPr>
        <p:style>
          <a:lnRef idx="1">
            <a:schemeClr val="accent1"/>
          </a:lnRef>
          <a:fillRef idx="0">
            <a:schemeClr val="accent1"/>
          </a:fillRef>
          <a:effectRef idx="0">
            <a:schemeClr val="accent1"/>
          </a:effectRef>
          <a:fontRef idx="minor">
            <a:schemeClr val="tx1"/>
          </a:fontRef>
        </p:style>
      </p:cxnSp>
      <p:pic>
        <p:nvPicPr>
          <p:cNvPr id="3999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18485" y="3189685"/>
            <a:ext cx="277415" cy="3250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250" name="Straight Connector 249"/>
          <p:cNvCxnSpPr/>
          <p:nvPr/>
        </p:nvCxnSpPr>
        <p:spPr>
          <a:xfrm>
            <a:off x="2363728" y="1890667"/>
            <a:ext cx="157651" cy="1233516"/>
          </a:xfrm>
          <a:prstGeom prst="line">
            <a:avLst/>
          </a:prstGeom>
          <a:ln w="12700">
            <a:solidFill>
              <a:srgbClr val="00B0F0"/>
            </a:solidFill>
            <a:prstDash val="dash"/>
            <a:round/>
            <a:tailEnd type="triangle"/>
          </a:ln>
        </p:spPr>
        <p:style>
          <a:lnRef idx="1">
            <a:schemeClr val="accent1"/>
          </a:lnRef>
          <a:fillRef idx="0">
            <a:schemeClr val="accent1"/>
          </a:fillRef>
          <a:effectRef idx="0">
            <a:schemeClr val="accent1"/>
          </a:effectRef>
          <a:fontRef idx="minor">
            <a:schemeClr val="tx1"/>
          </a:fontRef>
        </p:style>
      </p:cxnSp>
      <p:cxnSp>
        <p:nvCxnSpPr>
          <p:cNvPr id="256" name="Straight Connector 255"/>
          <p:cNvCxnSpPr/>
          <p:nvPr/>
        </p:nvCxnSpPr>
        <p:spPr>
          <a:xfrm flipV="1">
            <a:off x="5279232" y="3408760"/>
            <a:ext cx="503635" cy="11906"/>
          </a:xfrm>
          <a:prstGeom prst="line">
            <a:avLst/>
          </a:prstGeom>
          <a:ln w="12700">
            <a:solidFill>
              <a:srgbClr val="1A59D4"/>
            </a:solidFill>
            <a:round/>
          </a:ln>
        </p:spPr>
        <p:style>
          <a:lnRef idx="1">
            <a:schemeClr val="accent1"/>
          </a:lnRef>
          <a:fillRef idx="0">
            <a:schemeClr val="accent1"/>
          </a:fillRef>
          <a:effectRef idx="0">
            <a:schemeClr val="accent1"/>
          </a:effectRef>
          <a:fontRef idx="minor">
            <a:schemeClr val="tx1"/>
          </a:fontRef>
        </p:style>
      </p:cxnSp>
      <p:cxnSp>
        <p:nvCxnSpPr>
          <p:cNvPr id="295" name="Straight Connector 294"/>
          <p:cNvCxnSpPr>
            <a:endCxn id="143" idx="2"/>
          </p:cNvCxnSpPr>
          <p:nvPr/>
        </p:nvCxnSpPr>
        <p:spPr>
          <a:xfrm flipH="1" flipV="1">
            <a:off x="2792870" y="1839381"/>
            <a:ext cx="3048058" cy="1462758"/>
          </a:xfrm>
          <a:prstGeom prst="line">
            <a:avLst/>
          </a:prstGeom>
          <a:ln w="12700">
            <a:solidFill>
              <a:srgbClr val="00B0F0"/>
            </a:solidFill>
            <a:prstDash val="dash"/>
            <a:round/>
            <a:headEnd type="triangle"/>
            <a:tailEnd type="none"/>
          </a:ln>
        </p:spPr>
        <p:style>
          <a:lnRef idx="1">
            <a:schemeClr val="accent1"/>
          </a:lnRef>
          <a:fillRef idx="0">
            <a:schemeClr val="accent1"/>
          </a:fillRef>
          <a:effectRef idx="0">
            <a:schemeClr val="accent1"/>
          </a:effectRef>
          <a:fontRef idx="minor">
            <a:schemeClr val="tx1"/>
          </a:fontRef>
        </p:style>
      </p:cxnSp>
      <p:sp>
        <p:nvSpPr>
          <p:cNvPr id="2" name="Slide Number Placeholder 1"/>
          <p:cNvSpPr>
            <a:spLocks noGrp="1"/>
          </p:cNvSpPr>
          <p:nvPr>
            <p:ph type="sldNum" sz="quarter" idx="10"/>
          </p:nvPr>
        </p:nvSpPr>
        <p:spPr>
          <a:xfrm>
            <a:off x="7450282" y="4671465"/>
            <a:ext cx="269750" cy="274637"/>
          </a:xfrm>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3C87553A-B4BC-47D1-B597-D24F2C71D1EA}" type="slidenum">
              <a:rPr kumimoji="0" lang="en-US" sz="450" b="0" i="0" u="none" strike="noStrike" kern="1200" cap="none" spc="0" normalizeH="0" baseline="0" noProof="0">
                <a:ln>
                  <a:noFill/>
                </a:ln>
                <a:solidFill>
                  <a:srgbClr val="000000">
                    <a:alpha val="25000"/>
                  </a:srgbClr>
                </a:solidFill>
                <a:effectLst/>
                <a:uLnTx/>
                <a:uFillTx/>
                <a:latin typeface="Arial"/>
                <a:ea typeface="+mn-ea"/>
              </a:rPr>
              <a:pPr marL="0" marR="0" lvl="0" indent="0" algn="r" defTabSz="457200" rtl="0" eaLnBrk="1" fontAlgn="base" latinLnBrk="0" hangingPunct="1">
                <a:lnSpc>
                  <a:spcPct val="100000"/>
                </a:lnSpc>
                <a:spcBef>
                  <a:spcPct val="0"/>
                </a:spcBef>
                <a:spcAft>
                  <a:spcPct val="0"/>
                </a:spcAft>
                <a:buClrTx/>
                <a:buSzTx/>
                <a:buFontTx/>
                <a:buNone/>
                <a:tabLst/>
                <a:defRPr/>
              </a:pPr>
              <a:t>31</a:t>
            </a:fld>
            <a:endParaRPr kumimoji="0" lang="en-US" sz="450" b="0" i="0" u="none" strike="noStrike" kern="1200" cap="none" spc="0" normalizeH="0" baseline="0" noProof="0" dirty="0">
              <a:ln>
                <a:noFill/>
              </a:ln>
              <a:solidFill>
                <a:srgbClr val="000000">
                  <a:alpha val="25000"/>
                </a:srgbClr>
              </a:solidFill>
              <a:effectLst/>
              <a:uLnTx/>
              <a:uFillTx/>
              <a:latin typeface="Arial"/>
              <a:ea typeface="+mn-ea"/>
            </a:endParaRPr>
          </a:p>
        </p:txBody>
      </p:sp>
      <p:sp>
        <p:nvSpPr>
          <p:cNvPr id="151" name="Text Box 27"/>
          <p:cNvSpPr txBox="1">
            <a:spLocks noChangeArrowheads="1"/>
          </p:cNvSpPr>
          <p:nvPr/>
        </p:nvSpPr>
        <p:spPr bwMode="auto">
          <a:xfrm>
            <a:off x="156028" y="2762614"/>
            <a:ext cx="3127226" cy="2072784"/>
          </a:xfrm>
          <a:prstGeom prst="rect">
            <a:avLst/>
          </a:prstGeom>
          <a:noFill/>
          <a:ln w="28575">
            <a:solidFill>
              <a:srgbClr val="335FFA"/>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a:spcBef>
                <a:spcPct val="20000"/>
              </a:spcBef>
              <a:buFont typeface="Arial" panose="020B0604020202020204" pitchFamily="34" charset="0"/>
              <a:buChar char="•"/>
              <a:defRPr sz="3200">
                <a:solidFill>
                  <a:schemeClr val="tx1"/>
                </a:solidFill>
                <a:latin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marL="0" marR="0" lvl="0" indent="0" algn="ctr" defTabSz="685800" rtl="0" eaLnBrk="1" fontAlgn="base" latinLnBrk="0" hangingPunct="1">
              <a:lnSpc>
                <a:spcPct val="100000"/>
              </a:lnSpc>
              <a:spcBef>
                <a:spcPct val="50000"/>
              </a:spcBef>
              <a:spcAft>
                <a:spcPct val="0"/>
              </a:spcAft>
              <a:buClr>
                <a:srgbClr val="00CC00"/>
              </a:buClr>
              <a:buSzTx/>
              <a:buFont typeface="Arial" panose="020B0604020202020204" pitchFamily="34" charset="0"/>
              <a:buNone/>
              <a:tabLst/>
              <a:defRPr/>
            </a:pPr>
            <a:endParaRPr kumimoji="0" lang="en-US" altLang="en-US" sz="1050" b="1" i="0" u="none" strike="noStrike" kern="1200" cap="none" spc="0" normalizeH="0" baseline="0" noProof="0">
              <a:ln>
                <a:noFill/>
              </a:ln>
              <a:solidFill>
                <a:srgbClr val="000000"/>
              </a:solidFill>
              <a:effectLst/>
              <a:uLnTx/>
              <a:uFillTx/>
              <a:latin typeface="Verdana" panose="020B0604030504040204" pitchFamily="34" charset="0"/>
              <a:ea typeface="MS PGothic" panose="020B0600070205080204" pitchFamily="34" charset="-128"/>
            </a:endParaRPr>
          </a:p>
        </p:txBody>
      </p:sp>
      <p:sp>
        <p:nvSpPr>
          <p:cNvPr id="154" name="Text Box 27"/>
          <p:cNvSpPr txBox="1">
            <a:spLocks noChangeArrowheads="1"/>
          </p:cNvSpPr>
          <p:nvPr/>
        </p:nvSpPr>
        <p:spPr bwMode="auto">
          <a:xfrm>
            <a:off x="6423150" y="3270369"/>
            <a:ext cx="1914156" cy="1650206"/>
          </a:xfrm>
          <a:prstGeom prst="rect">
            <a:avLst/>
          </a:prstGeom>
          <a:noFill/>
          <a:ln w="28575">
            <a:solidFill>
              <a:srgbClr val="335FFA"/>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a:spcBef>
                <a:spcPct val="20000"/>
              </a:spcBef>
              <a:buFont typeface="Arial" panose="020B0604020202020204" pitchFamily="34" charset="0"/>
              <a:buChar char="•"/>
              <a:defRPr sz="3200">
                <a:solidFill>
                  <a:schemeClr val="tx1"/>
                </a:solidFill>
                <a:latin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marL="0" marR="0" lvl="0" indent="0" algn="ctr" defTabSz="685800" rtl="0" eaLnBrk="1" fontAlgn="base" latinLnBrk="0" hangingPunct="1">
              <a:lnSpc>
                <a:spcPct val="100000"/>
              </a:lnSpc>
              <a:spcBef>
                <a:spcPct val="50000"/>
              </a:spcBef>
              <a:spcAft>
                <a:spcPct val="0"/>
              </a:spcAft>
              <a:buClr>
                <a:srgbClr val="00CC00"/>
              </a:buClr>
              <a:buSzTx/>
              <a:buFont typeface="Arial" panose="020B0604020202020204" pitchFamily="34" charset="0"/>
              <a:buNone/>
              <a:tabLst/>
              <a:defRPr/>
            </a:pPr>
            <a:endParaRPr kumimoji="0" lang="en-US" altLang="en-US" sz="1050" b="1" i="0" u="none" strike="noStrike" kern="1200" cap="none" spc="0" normalizeH="0" baseline="0" noProof="0">
              <a:ln>
                <a:noFill/>
              </a:ln>
              <a:solidFill>
                <a:srgbClr val="000000"/>
              </a:solidFill>
              <a:effectLst/>
              <a:uLnTx/>
              <a:uFillTx/>
              <a:latin typeface="Verdana" panose="020B0604030504040204" pitchFamily="34" charset="0"/>
              <a:ea typeface="MS PGothic" panose="020B0600070205080204" pitchFamily="34" charset="-128"/>
            </a:endParaRPr>
          </a:p>
        </p:txBody>
      </p:sp>
      <p:sp>
        <p:nvSpPr>
          <p:cNvPr id="156" name="TextBox 155"/>
          <p:cNvSpPr txBox="1"/>
          <p:nvPr/>
        </p:nvSpPr>
        <p:spPr>
          <a:xfrm>
            <a:off x="1581347" y="3773180"/>
            <a:ext cx="1800493" cy="600164"/>
          </a:xfrm>
          <a:prstGeom prst="rect">
            <a:avLst/>
          </a:prstGeom>
          <a:noFill/>
        </p:spPr>
        <p:txBody>
          <a:bodyPr wrap="none">
            <a:spAutoFit/>
          </a:bodyPr>
          <a:lstStyle/>
          <a:p>
            <a:pPr marL="0" marR="0" lvl="0" indent="0" algn="ctr" defTabSz="685800" rtl="0" eaLnBrk="0" fontAlgn="base" latinLnBrk="0" hangingPunct="0">
              <a:lnSpc>
                <a:spcPct val="100000"/>
              </a:lnSpc>
              <a:spcBef>
                <a:spcPct val="0"/>
              </a:spcBef>
              <a:spcAft>
                <a:spcPct val="0"/>
              </a:spcAft>
              <a:buClr>
                <a:srgbClr val="182677"/>
              </a:buClr>
              <a:buSzTx/>
              <a:buFontTx/>
              <a:buNone/>
              <a:tabLst/>
              <a:defRPr/>
            </a:pPr>
            <a:r>
              <a:rPr kumimoji="0" lang="en-US" sz="1100" b="0" i="0" u="none" strike="noStrike" kern="1200" cap="none" spc="0" normalizeH="0" baseline="0" noProof="0" dirty="0" smtClean="0">
                <a:ln>
                  <a:noFill/>
                </a:ln>
                <a:solidFill>
                  <a:prstClr val="black"/>
                </a:solidFill>
                <a:effectLst/>
                <a:uLnTx/>
                <a:uFillTx/>
                <a:latin typeface="Arial" panose="020B0604020202020204" pitchFamily="34" charset="0"/>
                <a:ea typeface="ＭＳ Ｐゴシック" charset="0"/>
              </a:rPr>
              <a:t>Brocade/</a:t>
            </a:r>
            <a:r>
              <a:rPr kumimoji="0" lang="en-US" sz="1100" b="0" i="0" u="none" strike="noStrike" kern="1200" cap="none" spc="0" normalizeH="0" baseline="0" noProof="0" dirty="0" err="1" smtClean="0">
                <a:ln>
                  <a:noFill/>
                </a:ln>
                <a:solidFill>
                  <a:prstClr val="black"/>
                </a:solidFill>
                <a:effectLst/>
                <a:uLnTx/>
                <a:uFillTx/>
                <a:latin typeface="Arial" panose="020B0604020202020204" pitchFamily="34" charset="0"/>
                <a:ea typeface="ＭＳ Ｐゴシック" charset="0"/>
              </a:rPr>
              <a:t>Vyatta</a:t>
            </a:r>
            <a:r>
              <a:rPr kumimoji="0" lang="en-US" sz="1100" b="0" i="0" u="none" strike="noStrike" kern="1200" cap="none" spc="0" normalizeH="0" baseline="0" noProof="0" dirty="0">
                <a:ln>
                  <a:noFill/>
                </a:ln>
                <a:solidFill>
                  <a:prstClr val="black"/>
                </a:solidFill>
                <a:effectLst/>
                <a:uLnTx/>
                <a:uFillTx/>
                <a:latin typeface="Arial" panose="020B0604020202020204" pitchFamily="34" charset="0"/>
                <a:ea typeface="ＭＳ Ｐゴシック" charset="0"/>
              </a:rPr>
              <a:t> </a:t>
            </a:r>
            <a:r>
              <a:rPr kumimoji="0" lang="en-US" sz="1100" b="0" i="0" u="none" strike="noStrike" kern="1200" cap="none" spc="0" normalizeH="0" baseline="0" noProof="0" dirty="0" smtClean="0">
                <a:ln>
                  <a:noFill/>
                </a:ln>
                <a:solidFill>
                  <a:prstClr val="black"/>
                </a:solidFill>
                <a:effectLst/>
                <a:uLnTx/>
                <a:uFillTx/>
                <a:latin typeface="Arial" panose="020B0604020202020204" pitchFamily="34" charset="0"/>
                <a:ea typeface="ＭＳ Ｐゴシック" charset="0"/>
              </a:rPr>
              <a:t>5600</a:t>
            </a:r>
          </a:p>
          <a:p>
            <a:pPr marL="0" marR="0" lvl="0" indent="0" algn="ctr" defTabSz="685800" rtl="0" eaLnBrk="0" fontAlgn="base" latinLnBrk="0" hangingPunct="0">
              <a:lnSpc>
                <a:spcPct val="100000"/>
              </a:lnSpc>
              <a:spcBef>
                <a:spcPct val="0"/>
              </a:spcBef>
              <a:spcAft>
                <a:spcPct val="0"/>
              </a:spcAft>
              <a:buClr>
                <a:srgbClr val="182677"/>
              </a:buClr>
              <a:buSzTx/>
              <a:buFontTx/>
              <a:buNone/>
              <a:tabLst/>
              <a:defRPr/>
            </a:pPr>
            <a:r>
              <a:rPr kumimoji="0" lang="en-US" sz="1100" b="0" i="0" u="none" strike="noStrike" kern="1200" cap="none" spc="0" normalizeH="0" baseline="0" noProof="0" dirty="0" smtClean="0">
                <a:ln>
                  <a:noFill/>
                </a:ln>
                <a:solidFill>
                  <a:prstClr val="black"/>
                </a:solidFill>
                <a:effectLst/>
                <a:uLnTx/>
                <a:uFillTx/>
                <a:latin typeface="Arial" panose="020B0604020202020204" pitchFamily="34" charset="0"/>
                <a:ea typeface="ＭＳ Ｐゴシック" charset="0"/>
              </a:rPr>
              <a:t>RFW open source firewall</a:t>
            </a:r>
            <a:br>
              <a:rPr kumimoji="0" lang="en-US" sz="1100" b="0" i="0" u="none" strike="noStrike" kern="1200" cap="none" spc="0" normalizeH="0" baseline="0" noProof="0" dirty="0" smtClean="0">
                <a:ln>
                  <a:noFill/>
                </a:ln>
                <a:solidFill>
                  <a:prstClr val="black"/>
                </a:solidFill>
                <a:effectLst/>
                <a:uLnTx/>
                <a:uFillTx/>
                <a:latin typeface="Arial" panose="020B0604020202020204" pitchFamily="34" charset="0"/>
                <a:ea typeface="ＭＳ Ｐゴシック" charset="0"/>
              </a:rPr>
            </a:br>
            <a:r>
              <a:rPr kumimoji="0" lang="en-US" sz="1100" b="0" i="0" u="none" strike="noStrike" kern="1200" cap="none" spc="0" normalizeH="0" baseline="0" noProof="0" dirty="0" smtClean="0">
                <a:ln>
                  <a:noFill/>
                </a:ln>
                <a:solidFill>
                  <a:prstClr val="black"/>
                </a:solidFill>
                <a:effectLst/>
                <a:uLnTx/>
                <a:uFillTx/>
                <a:latin typeface="Arial" panose="020B0604020202020204" pitchFamily="34" charset="0"/>
                <a:ea typeface="ＭＳ Ｐゴシック" charset="0"/>
              </a:rPr>
              <a:t>Cisco routers</a:t>
            </a:r>
          </a:p>
        </p:txBody>
      </p:sp>
      <p:sp>
        <p:nvSpPr>
          <p:cNvPr id="157" name="TextBox 156"/>
          <p:cNvSpPr txBox="1"/>
          <p:nvPr/>
        </p:nvSpPr>
        <p:spPr>
          <a:xfrm>
            <a:off x="3743334" y="3889499"/>
            <a:ext cx="1351652" cy="600164"/>
          </a:xfrm>
          <a:prstGeom prst="rect">
            <a:avLst/>
          </a:prstGeom>
          <a:noFill/>
        </p:spPr>
        <p:txBody>
          <a:bodyPr wrap="none">
            <a:spAutoFit/>
          </a:bodyPr>
          <a:lstStyle/>
          <a:p>
            <a:pPr marL="0" marR="0" lvl="0" indent="0" algn="ctr" defTabSz="685800" rtl="0" eaLnBrk="0" fontAlgn="base" latinLnBrk="0" hangingPunct="0">
              <a:lnSpc>
                <a:spcPct val="100000"/>
              </a:lnSpc>
              <a:spcBef>
                <a:spcPct val="0"/>
              </a:spcBef>
              <a:spcAft>
                <a:spcPct val="0"/>
              </a:spcAft>
              <a:buClr>
                <a:srgbClr val="182677"/>
              </a:buClr>
              <a:buSzTx/>
              <a:buFontTx/>
              <a:buNone/>
              <a:tabLst/>
              <a:defRPr/>
            </a:pPr>
            <a:r>
              <a:rPr kumimoji="0" lang="en-US" sz="1100" b="0" i="0" u="none" strike="noStrike" kern="1200" cap="none" spc="0" normalizeH="0" baseline="0" noProof="0" dirty="0" smtClean="0">
                <a:ln>
                  <a:noFill/>
                </a:ln>
                <a:solidFill>
                  <a:prstClr val="black"/>
                </a:solidFill>
                <a:effectLst/>
                <a:uLnTx/>
                <a:uFillTx/>
                <a:latin typeface="Arial" panose="020B0604020202020204" pitchFamily="34" charset="0"/>
                <a:ea typeface="ＭＳ Ｐゴシック" charset="0"/>
              </a:rPr>
              <a:t>Untrusted Network</a:t>
            </a:r>
          </a:p>
          <a:p>
            <a:pPr marL="0" marR="0" lvl="0" indent="0" algn="ctr" defTabSz="685800" rtl="0" eaLnBrk="0" fontAlgn="base" latinLnBrk="0" hangingPunct="0">
              <a:lnSpc>
                <a:spcPct val="100000"/>
              </a:lnSpc>
              <a:spcBef>
                <a:spcPct val="0"/>
              </a:spcBef>
              <a:spcAft>
                <a:spcPct val="0"/>
              </a:spcAft>
              <a:buClr>
                <a:srgbClr val="182677"/>
              </a:buClr>
              <a:buSzTx/>
              <a:buFontTx/>
              <a:buNone/>
              <a:tabLst/>
              <a:defRPr/>
            </a:pPr>
            <a:r>
              <a:rPr kumimoji="0" lang="en-US" sz="1100" b="0" i="0" u="none" strike="noStrike" kern="1200" cap="none" spc="0" normalizeH="0" baseline="0" noProof="0" dirty="0" smtClean="0">
                <a:ln>
                  <a:noFill/>
                </a:ln>
                <a:solidFill>
                  <a:prstClr val="black"/>
                </a:solidFill>
                <a:effectLst/>
                <a:uLnTx/>
                <a:uFillTx/>
                <a:latin typeface="Arial" panose="020B0604020202020204" pitchFamily="34" charset="0"/>
                <a:ea typeface="ＭＳ Ｐゴシック" charset="0"/>
              </a:rPr>
              <a:t>With </a:t>
            </a:r>
            <a:r>
              <a:rPr kumimoji="0" lang="en-US" sz="1100" b="0" i="0" u="none" strike="noStrike" kern="1200" cap="none" spc="0" normalizeH="0" baseline="0" noProof="0" dirty="0" err="1" smtClean="0">
                <a:ln>
                  <a:noFill/>
                </a:ln>
                <a:solidFill>
                  <a:prstClr val="black"/>
                </a:solidFill>
                <a:effectLst/>
                <a:uLnTx/>
                <a:uFillTx/>
                <a:latin typeface="Arial" panose="020B0604020202020204" pitchFamily="34" charset="0"/>
                <a:ea typeface="ＭＳ Ｐゴシック" charset="0"/>
              </a:rPr>
              <a:t>Ciena</a:t>
            </a:r>
            <a:r>
              <a:rPr kumimoji="0" lang="en-US" sz="1100" b="0" i="0" u="none" strike="noStrike" kern="1200" cap="none" spc="0" normalizeH="0" baseline="0" noProof="0" dirty="0" smtClean="0">
                <a:ln>
                  <a:noFill/>
                </a:ln>
                <a:solidFill>
                  <a:prstClr val="black"/>
                </a:solidFill>
                <a:effectLst/>
                <a:uLnTx/>
                <a:uFillTx/>
                <a:latin typeface="Arial" panose="020B0604020202020204" pitchFamily="34" charset="0"/>
                <a:ea typeface="ＭＳ Ｐゴシック" charset="0"/>
              </a:rPr>
              <a:t> Metro </a:t>
            </a:r>
            <a:br>
              <a:rPr kumimoji="0" lang="en-US" sz="1100" b="0" i="0" u="none" strike="noStrike" kern="1200" cap="none" spc="0" normalizeH="0" baseline="0" noProof="0" dirty="0" smtClean="0">
                <a:ln>
                  <a:noFill/>
                </a:ln>
                <a:solidFill>
                  <a:prstClr val="black"/>
                </a:solidFill>
                <a:effectLst/>
                <a:uLnTx/>
                <a:uFillTx/>
                <a:latin typeface="Arial" panose="020B0604020202020204" pitchFamily="34" charset="0"/>
                <a:ea typeface="ＭＳ Ｐゴシック" charset="0"/>
              </a:rPr>
            </a:br>
            <a:r>
              <a:rPr kumimoji="0" lang="en-US" sz="1100" b="0" i="0" u="none" strike="noStrike" kern="1200" cap="none" spc="0" normalizeH="0" baseline="0" noProof="0" dirty="0" smtClean="0">
                <a:ln>
                  <a:noFill/>
                </a:ln>
                <a:solidFill>
                  <a:prstClr val="black"/>
                </a:solidFill>
                <a:effectLst/>
                <a:uLnTx/>
                <a:uFillTx/>
                <a:latin typeface="Arial" panose="020B0604020202020204" pitchFamily="34" charset="0"/>
                <a:ea typeface="ＭＳ Ｐゴシック" charset="0"/>
              </a:rPr>
              <a:t>Ethernet &amp; WDM</a:t>
            </a:r>
            <a:endParaRPr kumimoji="0" lang="en-US" sz="1100" b="0" i="0" u="none" strike="noStrike" kern="1200" cap="none" spc="0" normalizeH="0" baseline="0" noProof="0" dirty="0">
              <a:ln>
                <a:noFill/>
              </a:ln>
              <a:solidFill>
                <a:prstClr val="black"/>
              </a:solidFill>
              <a:effectLst/>
              <a:uLnTx/>
              <a:uFillTx/>
              <a:latin typeface="Arial" panose="020B0604020202020204" pitchFamily="34" charset="0"/>
              <a:ea typeface="ＭＳ Ｐゴシック" charset="0"/>
            </a:endParaRPr>
          </a:p>
        </p:txBody>
      </p:sp>
      <p:pic>
        <p:nvPicPr>
          <p:cNvPr id="162" name="Picture 161"/>
          <p:cNvPicPr>
            <a:picLocks noChangeAspect="1"/>
          </p:cNvPicPr>
          <p:nvPr/>
        </p:nvPicPr>
        <p:blipFill>
          <a:blip r:embed="rId5">
            <a:lum bright="-50000"/>
            <a:alphaModFix/>
          </a:blip>
          <a:srcRect/>
          <a:stretch>
            <a:fillRect/>
          </a:stretch>
        </p:blipFill>
        <p:spPr>
          <a:xfrm>
            <a:off x="7383935" y="956776"/>
            <a:ext cx="1055535" cy="537725"/>
          </a:xfrm>
          <a:prstGeom prst="rect">
            <a:avLst/>
          </a:prstGeom>
          <a:noFill/>
          <a:ln cap="flat">
            <a:noFill/>
          </a:ln>
        </p:spPr>
      </p:pic>
      <p:sp>
        <p:nvSpPr>
          <p:cNvPr id="163" name="TextBox 162"/>
          <p:cNvSpPr txBox="1"/>
          <p:nvPr/>
        </p:nvSpPr>
        <p:spPr>
          <a:xfrm>
            <a:off x="6948937" y="1554095"/>
            <a:ext cx="1925527" cy="430887"/>
          </a:xfrm>
          <a:prstGeom prst="rect">
            <a:avLst/>
          </a:prstGeom>
          <a:noFill/>
        </p:spPr>
        <p:txBody>
          <a:bodyPr wrap="none">
            <a:spAutoFit/>
          </a:bodyPr>
          <a:lstStyle/>
          <a:p>
            <a:pPr marL="0" marR="0" lvl="0" indent="0" algn="ctr" defTabSz="685800" rtl="0" eaLnBrk="0" fontAlgn="base" latinLnBrk="0" hangingPunct="0">
              <a:lnSpc>
                <a:spcPct val="100000"/>
              </a:lnSpc>
              <a:spcBef>
                <a:spcPct val="0"/>
              </a:spcBef>
              <a:spcAft>
                <a:spcPct val="0"/>
              </a:spcAft>
              <a:buClr>
                <a:srgbClr val="182677"/>
              </a:buClr>
              <a:buSzTx/>
              <a:buFontTx/>
              <a:buNone/>
              <a:tabLst/>
              <a:defRPr/>
            </a:pPr>
            <a:r>
              <a:rPr kumimoji="0" lang="en-US" sz="1100" b="0" i="0" u="none" strike="noStrike" kern="1200" cap="none" spc="0" normalizeH="0" baseline="0" noProof="0" dirty="0" smtClean="0">
                <a:ln>
                  <a:noFill/>
                </a:ln>
                <a:solidFill>
                  <a:prstClr val="black"/>
                </a:solidFill>
                <a:effectLst/>
                <a:uLnTx/>
                <a:uFillTx/>
                <a:latin typeface="Arial" panose="020B0604020202020204" pitchFamily="34" charset="0"/>
                <a:ea typeface="ＭＳ Ｐゴシック" charset="0"/>
              </a:rPr>
              <a:t>Marist </a:t>
            </a:r>
            <a:r>
              <a:rPr kumimoji="0" lang="en-US" sz="1100" b="0" i="0" u="none" strike="noStrike" kern="1200" cap="none" spc="0" normalizeH="0" baseline="0" noProof="0" dirty="0" err="1" smtClean="0">
                <a:ln>
                  <a:noFill/>
                </a:ln>
                <a:solidFill>
                  <a:prstClr val="black"/>
                </a:solidFill>
                <a:effectLst/>
                <a:uLnTx/>
                <a:uFillTx/>
                <a:latin typeface="Arial" panose="020B0604020202020204" pitchFamily="34" charset="0"/>
                <a:ea typeface="ＭＳ Ｐゴシック" charset="0"/>
              </a:rPr>
              <a:t>LongTail</a:t>
            </a:r>
            <a:r>
              <a:rPr kumimoji="0" lang="en-US" sz="1100" b="0" i="0" u="none" strike="noStrike" kern="1200" cap="none" spc="0" normalizeH="0" baseline="0" noProof="0" dirty="0" smtClean="0">
                <a:ln>
                  <a:noFill/>
                </a:ln>
                <a:solidFill>
                  <a:prstClr val="black"/>
                </a:solidFill>
                <a:effectLst/>
                <a:uLnTx/>
                <a:uFillTx/>
                <a:latin typeface="Arial" panose="020B0604020202020204" pitchFamily="34" charset="0"/>
                <a:ea typeface="ＭＳ Ｐゴシック" charset="0"/>
              </a:rPr>
              <a:t> &amp; </a:t>
            </a:r>
            <a:br>
              <a:rPr kumimoji="0" lang="en-US" sz="1100" b="0" i="0" u="none" strike="noStrike" kern="1200" cap="none" spc="0" normalizeH="0" baseline="0" noProof="0" dirty="0" smtClean="0">
                <a:ln>
                  <a:noFill/>
                </a:ln>
                <a:solidFill>
                  <a:prstClr val="black"/>
                </a:solidFill>
                <a:effectLst/>
                <a:uLnTx/>
                <a:uFillTx/>
                <a:latin typeface="Arial" panose="020B0604020202020204" pitchFamily="34" charset="0"/>
                <a:ea typeface="ＭＳ Ｐゴシック" charset="0"/>
              </a:rPr>
            </a:br>
            <a:r>
              <a:rPr kumimoji="0" lang="en-US" sz="1100" b="0" i="0" u="none" strike="noStrike" kern="1200" cap="none" spc="0" normalizeH="0" baseline="0" noProof="0" dirty="0" smtClean="0">
                <a:ln>
                  <a:noFill/>
                </a:ln>
                <a:solidFill>
                  <a:prstClr val="black"/>
                </a:solidFill>
                <a:effectLst/>
                <a:uLnTx/>
                <a:uFillTx/>
                <a:latin typeface="Arial" panose="020B0604020202020204" pitchFamily="34" charset="0"/>
                <a:ea typeface="ＭＳ Ｐゴシック" charset="0"/>
              </a:rPr>
              <a:t>Honeypots (SSH, SDN,API)</a:t>
            </a:r>
            <a:endParaRPr kumimoji="0" lang="en-US" sz="1100" b="0" i="0" u="none" strike="noStrike" kern="1200" cap="none" spc="0" normalizeH="0" baseline="0" noProof="0" dirty="0">
              <a:ln>
                <a:noFill/>
              </a:ln>
              <a:solidFill>
                <a:prstClr val="black"/>
              </a:solidFill>
              <a:effectLst/>
              <a:uLnTx/>
              <a:uFillTx/>
              <a:latin typeface="Arial" panose="020B0604020202020204" pitchFamily="34" charset="0"/>
              <a:ea typeface="ＭＳ Ｐゴシック" charset="0"/>
            </a:endParaRPr>
          </a:p>
        </p:txBody>
      </p:sp>
      <p:pic>
        <p:nvPicPr>
          <p:cNvPr id="168" name="Picture 16"/>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656809" y="2157038"/>
            <a:ext cx="823913" cy="271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9" name="TextBox 107"/>
          <p:cNvSpPr txBox="1">
            <a:spLocks noChangeArrowheads="1"/>
          </p:cNvSpPr>
          <p:nvPr/>
        </p:nvSpPr>
        <p:spPr bwMode="auto">
          <a:xfrm>
            <a:off x="4108881" y="1993526"/>
            <a:ext cx="1701903"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Geneva"/>
                <a:cs typeface="Geneva"/>
              </a:defRPr>
            </a:lvl1pPr>
            <a:lvl2pPr marL="742950" indent="-285750">
              <a:defRPr>
                <a:solidFill>
                  <a:schemeClr val="tx1"/>
                </a:solidFill>
                <a:latin typeface="Arial" panose="020B0604020202020204" pitchFamily="34" charset="0"/>
                <a:ea typeface="Geneva"/>
                <a:cs typeface="Geneva"/>
              </a:defRPr>
            </a:lvl2pPr>
            <a:lvl3pPr marL="1143000" indent="-228600">
              <a:defRPr>
                <a:solidFill>
                  <a:schemeClr val="tx1"/>
                </a:solidFill>
                <a:latin typeface="Arial" panose="020B0604020202020204" pitchFamily="34" charset="0"/>
                <a:ea typeface="Geneva"/>
                <a:cs typeface="Geneva"/>
              </a:defRPr>
            </a:lvl3pPr>
            <a:lvl4pPr marL="1600200" indent="-228600">
              <a:defRPr>
                <a:solidFill>
                  <a:schemeClr val="tx1"/>
                </a:solidFill>
                <a:latin typeface="Arial" panose="020B0604020202020204" pitchFamily="34" charset="0"/>
                <a:ea typeface="Geneva"/>
                <a:cs typeface="Geneva"/>
              </a:defRPr>
            </a:lvl4pPr>
            <a:lvl5pPr marL="2057400" indent="-228600">
              <a:defRPr>
                <a:solidFill>
                  <a:schemeClr val="tx1"/>
                </a:solidFill>
                <a:latin typeface="Arial" panose="020B0604020202020204" pitchFamily="34" charset="0"/>
                <a:ea typeface="Geneva"/>
                <a:cs typeface="Geneva"/>
              </a:defRPr>
            </a:lvl5pPr>
            <a:lvl6pPr marL="2514600" indent="-228600" eaLnBrk="0" fontAlgn="base" hangingPunct="0">
              <a:spcBef>
                <a:spcPct val="0"/>
              </a:spcBef>
              <a:spcAft>
                <a:spcPct val="0"/>
              </a:spcAft>
              <a:defRPr>
                <a:solidFill>
                  <a:schemeClr val="tx1"/>
                </a:solidFill>
                <a:latin typeface="Arial" panose="020B0604020202020204" pitchFamily="34" charset="0"/>
                <a:ea typeface="Geneva"/>
                <a:cs typeface="Geneva"/>
              </a:defRPr>
            </a:lvl6pPr>
            <a:lvl7pPr marL="2971800" indent="-228600" eaLnBrk="0" fontAlgn="base" hangingPunct="0">
              <a:spcBef>
                <a:spcPct val="0"/>
              </a:spcBef>
              <a:spcAft>
                <a:spcPct val="0"/>
              </a:spcAft>
              <a:defRPr>
                <a:solidFill>
                  <a:schemeClr val="tx1"/>
                </a:solidFill>
                <a:latin typeface="Arial" panose="020B0604020202020204" pitchFamily="34" charset="0"/>
                <a:ea typeface="Geneva"/>
                <a:cs typeface="Geneva"/>
              </a:defRPr>
            </a:lvl7pPr>
            <a:lvl8pPr marL="3429000" indent="-228600" eaLnBrk="0" fontAlgn="base" hangingPunct="0">
              <a:spcBef>
                <a:spcPct val="0"/>
              </a:spcBef>
              <a:spcAft>
                <a:spcPct val="0"/>
              </a:spcAft>
              <a:defRPr>
                <a:solidFill>
                  <a:schemeClr val="tx1"/>
                </a:solidFill>
                <a:latin typeface="Arial" panose="020B0604020202020204" pitchFamily="34" charset="0"/>
                <a:ea typeface="Geneva"/>
                <a:cs typeface="Geneva"/>
              </a:defRPr>
            </a:lvl8pPr>
            <a:lvl9pPr marL="3886200" indent="-228600" eaLnBrk="0" fontAlgn="base" hangingPunct="0">
              <a:spcBef>
                <a:spcPct val="0"/>
              </a:spcBef>
              <a:spcAft>
                <a:spcPct val="0"/>
              </a:spcAft>
              <a:defRPr>
                <a:solidFill>
                  <a:schemeClr val="tx1"/>
                </a:solidFill>
                <a:latin typeface="Arial" panose="020B0604020202020204" pitchFamily="34" charset="0"/>
                <a:ea typeface="Geneva"/>
                <a:cs typeface="Geneva"/>
              </a:defRPr>
            </a:lvl9pPr>
          </a:lstStyle>
          <a:p>
            <a:pPr marL="0" marR="0" lvl="0" indent="0" algn="ctr" defTabSz="685800" rtl="0" eaLnBrk="0" fontAlgn="base" latinLnBrk="0" hangingPunct="0">
              <a:lnSpc>
                <a:spcPct val="100000"/>
              </a:lnSpc>
              <a:spcBef>
                <a:spcPct val="0"/>
              </a:spcBef>
              <a:spcAft>
                <a:spcPct val="0"/>
              </a:spcAft>
              <a:buClr>
                <a:srgbClr val="002060"/>
              </a:buClr>
              <a:buSzTx/>
              <a:buFontTx/>
              <a:buNone/>
              <a:tabLst/>
              <a:defRPr/>
            </a:pPr>
            <a:r>
              <a:rPr kumimoji="0" lang="en-US" altLang="en-US" sz="900" b="0" i="0" u="none" strike="noStrike" kern="1200" cap="none" spc="0" normalizeH="0" baseline="0" noProof="0" dirty="0">
                <a:ln>
                  <a:noFill/>
                </a:ln>
                <a:solidFill>
                  <a:srgbClr val="121D59"/>
                </a:solidFill>
                <a:effectLst/>
                <a:uLnTx/>
                <a:uFillTx/>
                <a:latin typeface="Arial" panose="020B0604020202020204" pitchFamily="34" charset="0"/>
              </a:rPr>
              <a:t>SDN </a:t>
            </a:r>
            <a:r>
              <a:rPr kumimoji="0" lang="en-US" altLang="en-US" sz="900" b="0" i="0" u="none" strike="noStrike" kern="1200" cap="none" spc="0" normalizeH="0" baseline="0" noProof="0" dirty="0" smtClean="0">
                <a:ln>
                  <a:noFill/>
                </a:ln>
                <a:solidFill>
                  <a:srgbClr val="121D59"/>
                </a:solidFill>
                <a:effectLst/>
                <a:uLnTx/>
                <a:uFillTx/>
                <a:latin typeface="Arial" panose="020B0604020202020204" pitchFamily="34" charset="0"/>
              </a:rPr>
              <a:t>Controller Cloaked</a:t>
            </a:r>
            <a:endParaRPr kumimoji="0" lang="en-US" altLang="en-US" sz="900" b="0" i="0" u="none" strike="noStrike" kern="1200" cap="none" spc="0" normalizeH="0" baseline="0" noProof="0" dirty="0">
              <a:ln>
                <a:noFill/>
              </a:ln>
              <a:solidFill>
                <a:srgbClr val="121D59"/>
              </a:solidFill>
              <a:effectLst/>
              <a:uLnTx/>
              <a:uFillTx/>
              <a:latin typeface="Arial" panose="020B0604020202020204" pitchFamily="34" charset="0"/>
            </a:endParaRPr>
          </a:p>
        </p:txBody>
      </p:sp>
      <p:pic>
        <p:nvPicPr>
          <p:cNvPr id="171" name="Picture 15"/>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2465229" y="3324372"/>
            <a:ext cx="561155" cy="281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5" name="Picture 16" descr="ibm-logo"/>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0837" y="4264292"/>
            <a:ext cx="527361" cy="251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8" name="Text Box 27"/>
          <p:cNvSpPr txBox="1">
            <a:spLocks noChangeArrowheads="1"/>
          </p:cNvSpPr>
          <p:nvPr/>
        </p:nvSpPr>
        <p:spPr bwMode="auto">
          <a:xfrm>
            <a:off x="7033431" y="854382"/>
            <a:ext cx="1769747" cy="1209592"/>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a:spcBef>
                <a:spcPct val="20000"/>
              </a:spcBef>
              <a:buFont typeface="Arial" panose="020B0604020202020204" pitchFamily="34" charset="0"/>
              <a:buChar char="•"/>
              <a:defRPr sz="3200">
                <a:solidFill>
                  <a:schemeClr val="tx1"/>
                </a:solidFill>
                <a:latin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marL="0" marR="0" lvl="0" indent="0" algn="ctr" defTabSz="685800" rtl="0" eaLnBrk="1" fontAlgn="base" latinLnBrk="0" hangingPunct="1">
              <a:lnSpc>
                <a:spcPct val="100000"/>
              </a:lnSpc>
              <a:spcBef>
                <a:spcPct val="50000"/>
              </a:spcBef>
              <a:spcAft>
                <a:spcPct val="0"/>
              </a:spcAft>
              <a:buClr>
                <a:srgbClr val="00CC00"/>
              </a:buClr>
              <a:buSzTx/>
              <a:buFont typeface="Arial" panose="020B0604020202020204" pitchFamily="34" charset="0"/>
              <a:buNone/>
              <a:tabLst/>
              <a:defRPr/>
            </a:pPr>
            <a:endParaRPr kumimoji="0" lang="en-US" altLang="en-US" sz="1050" b="1" i="0" u="none" strike="noStrike" kern="1200" cap="none" spc="0" normalizeH="0" baseline="0" noProof="0">
              <a:ln>
                <a:noFill/>
              </a:ln>
              <a:solidFill>
                <a:srgbClr val="000000"/>
              </a:solidFill>
              <a:effectLst/>
              <a:uLnTx/>
              <a:uFillTx/>
              <a:latin typeface="Verdana" panose="020B0604030504040204" pitchFamily="34" charset="0"/>
              <a:ea typeface="MS PGothic" panose="020B0600070205080204" pitchFamily="34" charset="-128"/>
            </a:endParaRPr>
          </a:p>
        </p:txBody>
      </p:sp>
      <p:cxnSp>
        <p:nvCxnSpPr>
          <p:cNvPr id="189" name="Straight Connector 188"/>
          <p:cNvCxnSpPr>
            <a:stCxn id="178" idx="1"/>
          </p:cNvCxnSpPr>
          <p:nvPr/>
        </p:nvCxnSpPr>
        <p:spPr>
          <a:xfrm flipH="1">
            <a:off x="3459958" y="1459178"/>
            <a:ext cx="3573473" cy="45328"/>
          </a:xfrm>
          <a:prstGeom prst="line">
            <a:avLst/>
          </a:prstGeom>
          <a:ln w="12700">
            <a:solidFill>
              <a:srgbClr val="00B0F0"/>
            </a:solidFill>
            <a:prstDash val="dash"/>
            <a:round/>
            <a:tailEnd type="triangle"/>
          </a:ln>
        </p:spPr>
        <p:style>
          <a:lnRef idx="1">
            <a:schemeClr val="accent1"/>
          </a:lnRef>
          <a:fillRef idx="0">
            <a:schemeClr val="accent1"/>
          </a:fillRef>
          <a:effectRef idx="0">
            <a:schemeClr val="accent1"/>
          </a:effectRef>
          <a:fontRef idx="minor">
            <a:schemeClr val="tx1"/>
          </a:fontRef>
        </p:style>
      </p:cxnSp>
      <p:cxnSp>
        <p:nvCxnSpPr>
          <p:cNvPr id="198" name="Straight Connector 197"/>
          <p:cNvCxnSpPr/>
          <p:nvPr/>
        </p:nvCxnSpPr>
        <p:spPr>
          <a:xfrm>
            <a:off x="7816651" y="2075838"/>
            <a:ext cx="187931" cy="377968"/>
          </a:xfrm>
          <a:prstGeom prst="line">
            <a:avLst/>
          </a:prstGeom>
          <a:ln w="12700">
            <a:solidFill>
              <a:srgbClr val="FF0000"/>
            </a:solidFill>
            <a:prstDash val="dash"/>
            <a:round/>
            <a:headEnd type="triangle"/>
          </a:ln>
        </p:spPr>
        <p:style>
          <a:lnRef idx="1">
            <a:schemeClr val="accent1"/>
          </a:lnRef>
          <a:fillRef idx="0">
            <a:schemeClr val="accent1"/>
          </a:fillRef>
          <a:effectRef idx="0">
            <a:schemeClr val="accent1"/>
          </a:effectRef>
          <a:fontRef idx="minor">
            <a:schemeClr val="tx1"/>
          </a:fontRef>
        </p:style>
      </p:cxnSp>
      <p:sp>
        <p:nvSpPr>
          <p:cNvPr id="202" name="TextBox 201"/>
          <p:cNvSpPr txBox="1"/>
          <p:nvPr/>
        </p:nvSpPr>
        <p:spPr>
          <a:xfrm>
            <a:off x="7738792" y="2731282"/>
            <a:ext cx="1148071" cy="261610"/>
          </a:xfrm>
          <a:prstGeom prst="rect">
            <a:avLst/>
          </a:prstGeom>
          <a:noFill/>
        </p:spPr>
        <p:txBody>
          <a:bodyPr wrap="none">
            <a:spAutoFit/>
          </a:bodyPr>
          <a:lstStyle/>
          <a:p>
            <a:pPr marL="0" marR="0" lvl="0" indent="0" algn="ctr" defTabSz="685800" rtl="0" eaLnBrk="0" fontAlgn="base" latinLnBrk="0" hangingPunct="0">
              <a:lnSpc>
                <a:spcPct val="100000"/>
              </a:lnSpc>
              <a:spcBef>
                <a:spcPct val="0"/>
              </a:spcBef>
              <a:spcAft>
                <a:spcPct val="0"/>
              </a:spcAft>
              <a:buClr>
                <a:srgbClr val="182677"/>
              </a:buClr>
              <a:buSzTx/>
              <a:buFontTx/>
              <a:buNone/>
              <a:tabLst/>
              <a:defRPr/>
            </a:pPr>
            <a:r>
              <a:rPr kumimoji="0" lang="en-US" sz="1100" b="0" i="0" u="none" strike="noStrike" kern="1200" cap="none" spc="0" normalizeH="0" baseline="0" noProof="0" dirty="0" smtClean="0">
                <a:ln>
                  <a:noFill/>
                </a:ln>
                <a:solidFill>
                  <a:prstClr val="black"/>
                </a:solidFill>
                <a:effectLst/>
                <a:uLnTx/>
                <a:uFillTx/>
                <a:latin typeface="Arial" panose="020B0604020202020204" pitchFamily="34" charset="0"/>
                <a:ea typeface="ＭＳ Ｐゴシック" charset="0"/>
              </a:rPr>
              <a:t>External Threat</a:t>
            </a:r>
            <a:endParaRPr kumimoji="0" lang="en-US" sz="1100" b="0" i="0" u="none" strike="noStrike" kern="1200" cap="none" spc="0" normalizeH="0" baseline="0" noProof="0" dirty="0">
              <a:ln>
                <a:noFill/>
              </a:ln>
              <a:solidFill>
                <a:prstClr val="black"/>
              </a:solidFill>
              <a:effectLst/>
              <a:uLnTx/>
              <a:uFillTx/>
              <a:latin typeface="Arial" panose="020B0604020202020204" pitchFamily="34" charset="0"/>
              <a:ea typeface="ＭＳ Ｐゴシック" charset="0"/>
            </a:endParaRPr>
          </a:p>
        </p:txBody>
      </p:sp>
      <p:pic>
        <p:nvPicPr>
          <p:cNvPr id="134" name="Picture 133"/>
          <p:cNvPicPr>
            <a:picLocks noChangeAspect="1"/>
          </p:cNvPicPr>
          <p:nvPr/>
        </p:nvPicPr>
        <p:blipFill>
          <a:blip r:embed="rId9"/>
          <a:stretch>
            <a:fillRect/>
          </a:stretch>
        </p:blipFill>
        <p:spPr>
          <a:xfrm>
            <a:off x="5661529" y="1871404"/>
            <a:ext cx="891209" cy="891209"/>
          </a:xfrm>
          <a:prstGeom prst="rect">
            <a:avLst/>
          </a:prstGeom>
        </p:spPr>
      </p:pic>
      <p:pic>
        <p:nvPicPr>
          <p:cNvPr id="4" name="Picture 3"/>
          <p:cNvPicPr>
            <a:picLocks noChangeAspect="1"/>
          </p:cNvPicPr>
          <p:nvPr/>
        </p:nvPicPr>
        <p:blipFill>
          <a:blip r:embed="rId10"/>
          <a:stretch>
            <a:fillRect/>
          </a:stretch>
        </p:blipFill>
        <p:spPr>
          <a:xfrm>
            <a:off x="2539164" y="2820054"/>
            <a:ext cx="507417" cy="285422"/>
          </a:xfrm>
          <a:prstGeom prst="rect">
            <a:avLst/>
          </a:prstGeom>
        </p:spPr>
      </p:pic>
      <p:sp>
        <p:nvSpPr>
          <p:cNvPr id="137" name="Oval 8"/>
          <p:cNvSpPr>
            <a:spLocks noChangeArrowheads="1"/>
          </p:cNvSpPr>
          <p:nvPr/>
        </p:nvSpPr>
        <p:spPr bwMode="auto">
          <a:xfrm>
            <a:off x="4230628" y="1805091"/>
            <a:ext cx="2250321" cy="749737"/>
          </a:xfrm>
          <a:prstGeom prst="ellipse">
            <a:avLst/>
          </a:prstGeom>
          <a:noFill/>
          <a:ln w="9525" algn="ctr">
            <a:solidFill>
              <a:schemeClr val="tx1"/>
            </a:solidFill>
            <a:round/>
            <a:headEnd/>
            <a:tailEnd/>
          </a:ln>
        </p:spPr>
        <p:txBody>
          <a:bodyPr/>
          <a:lstStyle>
            <a:lvl1pPr defTabSz="457200">
              <a:defRPr>
                <a:solidFill>
                  <a:schemeClr val="tx1"/>
                </a:solidFill>
                <a:latin typeface="Arial" panose="020B0604020202020204" pitchFamily="34" charset="0"/>
                <a:ea typeface="Geneva"/>
                <a:cs typeface="Geneva"/>
              </a:defRPr>
            </a:lvl1pPr>
            <a:lvl2pPr marL="742950" indent="-285750" defTabSz="457200">
              <a:defRPr>
                <a:solidFill>
                  <a:schemeClr val="tx1"/>
                </a:solidFill>
                <a:latin typeface="Arial" panose="020B0604020202020204" pitchFamily="34" charset="0"/>
                <a:ea typeface="Geneva"/>
                <a:cs typeface="Geneva"/>
              </a:defRPr>
            </a:lvl2pPr>
            <a:lvl3pPr marL="1143000" indent="-228600" defTabSz="457200">
              <a:defRPr>
                <a:solidFill>
                  <a:schemeClr val="tx1"/>
                </a:solidFill>
                <a:latin typeface="Arial" panose="020B0604020202020204" pitchFamily="34" charset="0"/>
                <a:ea typeface="Geneva"/>
                <a:cs typeface="Geneva"/>
              </a:defRPr>
            </a:lvl3pPr>
            <a:lvl4pPr marL="1600200" indent="-228600" defTabSz="457200">
              <a:defRPr>
                <a:solidFill>
                  <a:schemeClr val="tx1"/>
                </a:solidFill>
                <a:latin typeface="Arial" panose="020B0604020202020204" pitchFamily="34" charset="0"/>
                <a:ea typeface="Geneva"/>
                <a:cs typeface="Geneva"/>
              </a:defRPr>
            </a:lvl4pPr>
            <a:lvl5pPr marL="2057400" indent="-228600" defTabSz="457200">
              <a:defRPr>
                <a:solidFill>
                  <a:schemeClr val="tx1"/>
                </a:solidFill>
                <a:latin typeface="Arial" panose="020B0604020202020204" pitchFamily="34" charset="0"/>
                <a:ea typeface="Geneva"/>
                <a:cs typeface="Geneva"/>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Geneva"/>
                <a:cs typeface="Geneva"/>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Geneva"/>
                <a:cs typeface="Geneva"/>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Geneva"/>
                <a:cs typeface="Geneva"/>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Geneva"/>
                <a:cs typeface="Geneva"/>
              </a:defRPr>
            </a:lvl9pPr>
          </a:lstStyle>
          <a:p>
            <a:pPr marL="0" marR="0" lvl="0" indent="0" algn="l" defTabSz="457200" rtl="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tabLst/>
              <a:defRPr/>
            </a:pPr>
            <a:endParaRPr kumimoji="0" lang="en-US" altLang="en-US" sz="1800" b="0" i="0" u="none" strike="noStrike" kern="1200" cap="none" spc="0" normalizeH="0" baseline="0" noProof="0" smtClean="0">
              <a:ln>
                <a:noFill/>
              </a:ln>
              <a:solidFill>
                <a:srgbClr val="000000"/>
              </a:solidFill>
              <a:effectLst/>
              <a:uLnTx/>
              <a:uFillTx/>
              <a:latin typeface="Arial" panose="020B0604020202020204" pitchFamily="34" charset="0"/>
              <a:cs typeface="Arial" panose="020B0604020202020204" pitchFamily="34" charset="0"/>
            </a:endParaRPr>
          </a:p>
        </p:txBody>
      </p:sp>
      <p:sp>
        <p:nvSpPr>
          <p:cNvPr id="143" name="TextBox 142"/>
          <p:cNvSpPr txBox="1"/>
          <p:nvPr/>
        </p:nvSpPr>
        <p:spPr>
          <a:xfrm>
            <a:off x="2098609" y="1408494"/>
            <a:ext cx="1388522" cy="430887"/>
          </a:xfrm>
          <a:prstGeom prst="rect">
            <a:avLst/>
          </a:prstGeom>
          <a:noFill/>
          <a:ln w="19050">
            <a:solidFill>
              <a:srgbClr val="FF0000"/>
            </a:solidFill>
          </a:ln>
        </p:spPr>
        <p:txBody>
          <a:bodyPr wrap="none">
            <a:spAutoFit/>
          </a:bodyPr>
          <a:lstStyle/>
          <a:p>
            <a:pPr marL="0" marR="0" lvl="0" indent="0" algn="ctr" defTabSz="685800" rtl="0" eaLnBrk="0" fontAlgn="base" latinLnBrk="0" hangingPunct="0">
              <a:lnSpc>
                <a:spcPct val="100000"/>
              </a:lnSpc>
              <a:spcBef>
                <a:spcPct val="0"/>
              </a:spcBef>
              <a:spcAft>
                <a:spcPct val="0"/>
              </a:spcAft>
              <a:buClr>
                <a:srgbClr val="182677"/>
              </a:buClr>
              <a:buSzTx/>
              <a:buFontTx/>
              <a:buNone/>
              <a:tabLst/>
              <a:defRPr/>
            </a:pPr>
            <a:r>
              <a:rPr kumimoji="0" lang="en-US" sz="1100" b="0" i="0" u="none" strike="noStrike" kern="1200" cap="none" spc="0" normalizeH="0" baseline="0" noProof="0" dirty="0" smtClean="0">
                <a:ln>
                  <a:noFill/>
                </a:ln>
                <a:solidFill>
                  <a:prstClr val="black"/>
                </a:solidFill>
                <a:effectLst/>
                <a:uLnTx/>
                <a:uFillTx/>
                <a:latin typeface="Arial" panose="020B0604020202020204" pitchFamily="34" charset="0"/>
                <a:ea typeface="ＭＳ Ｐゴシック" charset="0"/>
              </a:rPr>
              <a:t>LCARS SOC</a:t>
            </a:r>
            <a:br>
              <a:rPr kumimoji="0" lang="en-US" sz="1100" b="0" i="0" u="none" strike="noStrike" kern="1200" cap="none" spc="0" normalizeH="0" baseline="0" noProof="0" dirty="0" smtClean="0">
                <a:ln>
                  <a:noFill/>
                </a:ln>
                <a:solidFill>
                  <a:prstClr val="black"/>
                </a:solidFill>
                <a:effectLst/>
                <a:uLnTx/>
                <a:uFillTx/>
                <a:latin typeface="Arial" panose="020B0604020202020204" pitchFamily="34" charset="0"/>
                <a:ea typeface="ＭＳ Ｐゴシック" charset="0"/>
              </a:rPr>
            </a:br>
            <a:r>
              <a:rPr kumimoji="0" lang="en-US" sz="1100" b="0" i="0" u="none" strike="noStrike" kern="1200" cap="none" spc="0" normalizeH="0" baseline="0" noProof="0" dirty="0" smtClean="0">
                <a:ln>
                  <a:noFill/>
                </a:ln>
                <a:solidFill>
                  <a:prstClr val="black"/>
                </a:solidFill>
                <a:effectLst/>
                <a:uLnTx/>
                <a:uFillTx/>
                <a:latin typeface="Arial" panose="020B0604020202020204" pitchFamily="34" charset="0"/>
                <a:ea typeface="ＭＳ Ｐゴシック" charset="0"/>
              </a:rPr>
              <a:t>LAMP Orchestrator</a:t>
            </a:r>
            <a:endParaRPr kumimoji="0" lang="en-US" sz="1100" b="0" i="0" u="none" strike="noStrike" kern="1200" cap="none" spc="0" normalizeH="0" baseline="0" noProof="0" dirty="0">
              <a:ln>
                <a:noFill/>
              </a:ln>
              <a:solidFill>
                <a:prstClr val="black"/>
              </a:solidFill>
              <a:effectLst/>
              <a:uLnTx/>
              <a:uFillTx/>
              <a:latin typeface="Arial" panose="020B0604020202020204" pitchFamily="34" charset="0"/>
              <a:ea typeface="ＭＳ Ｐゴシック" charset="0"/>
            </a:endParaRPr>
          </a:p>
        </p:txBody>
      </p:sp>
      <p:pic>
        <p:nvPicPr>
          <p:cNvPr id="16" name="Picture 15"/>
          <p:cNvPicPr>
            <a:picLocks noChangeAspect="1"/>
          </p:cNvPicPr>
          <p:nvPr/>
        </p:nvPicPr>
        <p:blipFill>
          <a:blip r:embed="rId11"/>
          <a:stretch>
            <a:fillRect/>
          </a:stretch>
        </p:blipFill>
        <p:spPr>
          <a:xfrm>
            <a:off x="2475310" y="1202717"/>
            <a:ext cx="653391" cy="189552"/>
          </a:xfrm>
          <a:prstGeom prst="rect">
            <a:avLst/>
          </a:prstGeom>
        </p:spPr>
      </p:pic>
      <p:cxnSp>
        <p:nvCxnSpPr>
          <p:cNvPr id="152" name="Straight Connector 151"/>
          <p:cNvCxnSpPr/>
          <p:nvPr/>
        </p:nvCxnSpPr>
        <p:spPr>
          <a:xfrm>
            <a:off x="3475039" y="1765594"/>
            <a:ext cx="922577" cy="219388"/>
          </a:xfrm>
          <a:prstGeom prst="line">
            <a:avLst/>
          </a:prstGeom>
          <a:ln w="12700">
            <a:solidFill>
              <a:srgbClr val="00B0F0"/>
            </a:solidFill>
            <a:prstDash val="dash"/>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32" name="Picture 2"/>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777188" y="1716944"/>
            <a:ext cx="882253" cy="1035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3" name="TextBox 132"/>
          <p:cNvSpPr txBox="1"/>
          <p:nvPr/>
        </p:nvSpPr>
        <p:spPr>
          <a:xfrm>
            <a:off x="4600862" y="1599254"/>
            <a:ext cx="1885453" cy="261610"/>
          </a:xfrm>
          <a:prstGeom prst="rect">
            <a:avLst/>
          </a:prstGeom>
          <a:noFill/>
        </p:spPr>
        <p:txBody>
          <a:bodyPr wrap="none">
            <a:spAutoFit/>
          </a:bodyPr>
          <a:lstStyle/>
          <a:p>
            <a:pPr marL="0" marR="0" lvl="0" indent="0" algn="ctr" defTabSz="685800" rtl="0" eaLnBrk="0" fontAlgn="base" latinLnBrk="0" hangingPunct="0">
              <a:lnSpc>
                <a:spcPct val="100000"/>
              </a:lnSpc>
              <a:spcBef>
                <a:spcPct val="0"/>
              </a:spcBef>
              <a:spcAft>
                <a:spcPct val="0"/>
              </a:spcAft>
              <a:buClr>
                <a:srgbClr val="182677"/>
              </a:buClr>
              <a:buSzTx/>
              <a:buFontTx/>
              <a:buNone/>
              <a:tabLst/>
              <a:defRPr/>
            </a:pPr>
            <a:r>
              <a:rPr kumimoji="0" lang="en-US" sz="1100" b="0" i="0" u="none" strike="noStrike" kern="1200" cap="none" spc="0" normalizeH="0" baseline="0" noProof="0" dirty="0" smtClean="0">
                <a:ln>
                  <a:noFill/>
                </a:ln>
                <a:solidFill>
                  <a:prstClr val="black"/>
                </a:solidFill>
                <a:effectLst/>
                <a:uLnTx/>
                <a:uFillTx/>
                <a:latin typeface="Arial" panose="020B0604020202020204" pitchFamily="34" charset="0"/>
                <a:ea typeface="ＭＳ Ｐゴシック" charset="0"/>
              </a:rPr>
              <a:t>10G Optical Bypass Switch</a:t>
            </a:r>
            <a:endParaRPr kumimoji="0" lang="en-US" sz="1100" b="0" i="0" u="none" strike="noStrike" kern="1200" cap="none" spc="0" normalizeH="0" baseline="0" noProof="0" dirty="0">
              <a:ln>
                <a:noFill/>
              </a:ln>
              <a:solidFill>
                <a:prstClr val="black"/>
              </a:solidFill>
              <a:effectLst/>
              <a:uLnTx/>
              <a:uFillTx/>
              <a:latin typeface="Arial" panose="020B0604020202020204" pitchFamily="34" charset="0"/>
              <a:ea typeface="ＭＳ Ｐゴシック" charset="0"/>
            </a:endParaRPr>
          </a:p>
        </p:txBody>
      </p:sp>
      <p:pic>
        <p:nvPicPr>
          <p:cNvPr id="131" name="Shape 114">
            <a:extLst>
              <a:ext uri="{FF2B5EF4-FFF2-40B4-BE49-F238E27FC236}">
                <a16:creationId xmlns:a16="http://schemas.microsoft.com/office/drawing/2014/main" id="{1FCC784B-1990-4002-BB33-D7B05DE40EBF}"/>
              </a:ext>
            </a:extLst>
          </p:cNvPr>
          <p:cNvPicPr preferRelativeResize="0"/>
          <p:nvPr/>
        </p:nvPicPr>
        <p:blipFill>
          <a:blip r:embed="rId13">
            <a:alphaModFix/>
          </a:blip>
          <a:stretch>
            <a:fillRect/>
          </a:stretch>
        </p:blipFill>
        <p:spPr>
          <a:xfrm>
            <a:off x="1569400" y="3308187"/>
            <a:ext cx="703746" cy="264247"/>
          </a:xfrm>
          <a:prstGeom prst="rect">
            <a:avLst/>
          </a:prstGeom>
          <a:noFill/>
          <a:ln>
            <a:noFill/>
          </a:ln>
        </p:spPr>
      </p:pic>
      <p:pic>
        <p:nvPicPr>
          <p:cNvPr id="138" name="Picture 10" descr="PureFlex Blue 3Q Small "/>
          <p:cNvPicPr>
            <a:picLocks noChangeAspect="1" noChangeArrowheads="1"/>
          </p:cNvPicPr>
          <p:nvPr/>
        </p:nvPicPr>
        <p:blipFill>
          <a:blip r:embed="rId14"/>
          <a:srcRect/>
          <a:stretch>
            <a:fillRect/>
          </a:stretch>
        </p:blipFill>
        <p:spPr bwMode="auto">
          <a:xfrm>
            <a:off x="1122422" y="3946569"/>
            <a:ext cx="211931" cy="489347"/>
          </a:xfrm>
          <a:prstGeom prst="rect">
            <a:avLst/>
          </a:prstGeom>
          <a:ln>
            <a:noFill/>
          </a:ln>
          <a:effectLst>
            <a:outerShdw blurRad="292100" dist="139700" dir="2700000" algn="tl" rotWithShape="0">
              <a:srgbClr val="333333">
                <a:alpha val="65000"/>
              </a:srgbClr>
            </a:outerShdw>
          </a:effectLst>
        </p:spPr>
      </p:pic>
      <p:pic>
        <p:nvPicPr>
          <p:cNvPr id="140" name="Shape 114">
            <a:extLst>
              <a:ext uri="{FF2B5EF4-FFF2-40B4-BE49-F238E27FC236}">
                <a16:creationId xmlns:a16="http://schemas.microsoft.com/office/drawing/2014/main" id="{1FCC784B-1990-4002-BB33-D7B05DE40EBF}"/>
              </a:ext>
            </a:extLst>
          </p:cNvPr>
          <p:cNvPicPr preferRelativeResize="0"/>
          <p:nvPr/>
        </p:nvPicPr>
        <p:blipFill>
          <a:blip r:embed="rId13">
            <a:alphaModFix/>
          </a:blip>
          <a:stretch>
            <a:fillRect/>
          </a:stretch>
        </p:blipFill>
        <p:spPr>
          <a:xfrm>
            <a:off x="6483066" y="3308187"/>
            <a:ext cx="703746" cy="264247"/>
          </a:xfrm>
          <a:prstGeom prst="rect">
            <a:avLst/>
          </a:prstGeom>
          <a:noFill/>
          <a:ln>
            <a:noFill/>
          </a:ln>
        </p:spPr>
      </p:pic>
      <p:pic>
        <p:nvPicPr>
          <p:cNvPr id="141" name="Picture 140" descr="LN_User_large.png">
            <a:extLst>
              <a:ext uri="{FF2B5EF4-FFF2-40B4-BE49-F238E27FC236}">
                <a16:creationId xmlns:a16="http://schemas.microsoft.com/office/drawing/2014/main" id="{F29AFE8F-0752-4A86-A36B-1DD35F6A4A79}"/>
              </a:ext>
            </a:extLst>
          </p:cNvPr>
          <p:cNvPicPr>
            <a:picLocks noChangeAspect="1"/>
          </p:cNvPicPr>
          <p:nvPr/>
        </p:nvPicPr>
        <p:blipFill>
          <a:blip r:embed="rId15" cstate="print">
            <a:grayscl/>
          </a:blip>
          <a:stretch>
            <a:fillRect/>
          </a:stretch>
        </p:blipFill>
        <p:spPr>
          <a:xfrm>
            <a:off x="6475167" y="4335604"/>
            <a:ext cx="368411" cy="422624"/>
          </a:xfrm>
          <a:prstGeom prst="rect">
            <a:avLst/>
          </a:prstGeom>
        </p:spPr>
      </p:pic>
      <p:pic>
        <p:nvPicPr>
          <p:cNvPr id="146" name="Shape 118"/>
          <p:cNvPicPr preferRelativeResize="0"/>
          <p:nvPr/>
        </p:nvPicPr>
        <p:blipFill>
          <a:blip r:embed="rId16">
            <a:alphaModFix/>
          </a:blip>
          <a:stretch>
            <a:fillRect/>
          </a:stretch>
        </p:blipFill>
        <p:spPr>
          <a:xfrm>
            <a:off x="2107697" y="907558"/>
            <a:ext cx="264624" cy="516240"/>
          </a:xfrm>
          <a:prstGeom prst="rect">
            <a:avLst/>
          </a:prstGeom>
          <a:noFill/>
          <a:ln>
            <a:noFill/>
          </a:ln>
        </p:spPr>
      </p:pic>
      <p:sp>
        <p:nvSpPr>
          <p:cNvPr id="148" name="TextBox 147"/>
          <p:cNvSpPr txBox="1"/>
          <p:nvPr/>
        </p:nvSpPr>
        <p:spPr>
          <a:xfrm>
            <a:off x="427301" y="4394122"/>
            <a:ext cx="954107" cy="430887"/>
          </a:xfrm>
          <a:prstGeom prst="rect">
            <a:avLst/>
          </a:prstGeom>
          <a:noFill/>
        </p:spPr>
        <p:txBody>
          <a:bodyPr wrap="none">
            <a:spAutoFit/>
          </a:bodyPr>
          <a:lstStyle/>
          <a:p>
            <a:pPr marL="0" marR="0" lvl="0" indent="0" algn="ctr" defTabSz="685800" rtl="0" eaLnBrk="0" fontAlgn="base" latinLnBrk="0" hangingPunct="0">
              <a:lnSpc>
                <a:spcPct val="100000"/>
              </a:lnSpc>
              <a:spcBef>
                <a:spcPct val="0"/>
              </a:spcBef>
              <a:spcAft>
                <a:spcPct val="0"/>
              </a:spcAft>
              <a:buClr>
                <a:srgbClr val="182677"/>
              </a:buClr>
              <a:buSzTx/>
              <a:buFontTx/>
              <a:buNone/>
              <a:tabLst/>
              <a:defRPr/>
            </a:pPr>
            <a:r>
              <a:rPr kumimoji="0" lang="en-US" sz="1100" b="0" i="0" u="none" strike="noStrike" kern="1200" cap="none" spc="0" normalizeH="0" baseline="0" noProof="0" dirty="0" err="1" smtClean="0">
                <a:ln>
                  <a:noFill/>
                </a:ln>
                <a:solidFill>
                  <a:prstClr val="black"/>
                </a:solidFill>
                <a:effectLst/>
                <a:uLnTx/>
                <a:uFillTx/>
                <a:latin typeface="Arial" panose="020B0604020202020204" pitchFamily="34" charset="0"/>
                <a:ea typeface="ＭＳ Ｐゴシック" charset="0"/>
              </a:rPr>
              <a:t>Blockchain</a:t>
            </a:r>
            <a:r>
              <a:rPr kumimoji="0" lang="en-US" sz="1100" b="0" i="0" u="none" strike="noStrike" kern="1200" cap="none" spc="0" normalizeH="0" baseline="0" noProof="0" dirty="0" smtClean="0">
                <a:ln>
                  <a:noFill/>
                </a:ln>
                <a:solidFill>
                  <a:prstClr val="black"/>
                </a:solidFill>
                <a:effectLst/>
                <a:uLnTx/>
                <a:uFillTx/>
                <a:latin typeface="Arial" panose="020B0604020202020204" pitchFamily="34" charset="0"/>
                <a:ea typeface="ＭＳ Ｐゴシック" charset="0"/>
              </a:rPr>
              <a:t> </a:t>
            </a:r>
            <a:br>
              <a:rPr kumimoji="0" lang="en-US" sz="1100" b="0" i="0" u="none" strike="noStrike" kern="1200" cap="none" spc="0" normalizeH="0" baseline="0" noProof="0" dirty="0" smtClean="0">
                <a:ln>
                  <a:noFill/>
                </a:ln>
                <a:solidFill>
                  <a:prstClr val="black"/>
                </a:solidFill>
                <a:effectLst/>
                <a:uLnTx/>
                <a:uFillTx/>
                <a:latin typeface="Arial" panose="020B0604020202020204" pitchFamily="34" charset="0"/>
                <a:ea typeface="ＭＳ Ｐゴシック" charset="0"/>
              </a:rPr>
            </a:br>
            <a:r>
              <a:rPr kumimoji="0" lang="en-US" sz="1100" b="0" i="0" u="none" strike="noStrike" kern="1200" cap="none" spc="0" normalizeH="0" baseline="0" noProof="0" dirty="0" err="1" smtClean="0">
                <a:ln>
                  <a:noFill/>
                </a:ln>
                <a:solidFill>
                  <a:prstClr val="black"/>
                </a:solidFill>
                <a:effectLst/>
                <a:uLnTx/>
                <a:uFillTx/>
                <a:latin typeface="Arial" panose="020B0604020202020204" pitchFamily="34" charset="0"/>
                <a:ea typeface="ＭＳ Ｐゴシック" charset="0"/>
              </a:rPr>
              <a:t>Hyperledger</a:t>
            </a:r>
            <a:endParaRPr kumimoji="0" lang="en-US" sz="1100" b="0" i="0" u="none" strike="noStrike" kern="1200" cap="none" spc="0" normalizeH="0" baseline="0" noProof="0" dirty="0" smtClean="0">
              <a:ln>
                <a:noFill/>
              </a:ln>
              <a:solidFill>
                <a:prstClr val="black"/>
              </a:solidFill>
              <a:effectLst/>
              <a:uLnTx/>
              <a:uFillTx/>
              <a:latin typeface="Arial" panose="020B0604020202020204" pitchFamily="34" charset="0"/>
              <a:ea typeface="ＭＳ Ｐゴシック" charset="0"/>
            </a:endParaRPr>
          </a:p>
        </p:txBody>
      </p:sp>
      <p:pic>
        <p:nvPicPr>
          <p:cNvPr id="149" name="Picture 2" descr="Image result for hacker icon">
            <a:extLst>
              <a:ext uri="{FF2B5EF4-FFF2-40B4-BE49-F238E27FC236}">
                <a16:creationId xmlns:a16="http://schemas.microsoft.com/office/drawing/2014/main" id="{4A2300E7-9089-47EB-A3EF-52BFBB933455}"/>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6791042" y="3817132"/>
            <a:ext cx="456234" cy="456234"/>
          </a:xfrm>
          <a:prstGeom prst="rect">
            <a:avLst/>
          </a:prstGeom>
          <a:noFill/>
          <a:extLst>
            <a:ext uri="{909E8E84-426E-40DD-AFC4-6F175D3DCCD1}">
              <a14:hiddenFill xmlns:a14="http://schemas.microsoft.com/office/drawing/2010/main">
                <a:solidFill>
                  <a:srgbClr val="FFFFFF"/>
                </a:solidFill>
              </a14:hiddenFill>
            </a:ext>
          </a:extLst>
        </p:spPr>
      </p:pic>
      <p:pic>
        <p:nvPicPr>
          <p:cNvPr id="150" name="Shape 118"/>
          <p:cNvPicPr preferRelativeResize="0"/>
          <p:nvPr/>
        </p:nvPicPr>
        <p:blipFill>
          <a:blip r:embed="rId16">
            <a:alphaModFix/>
          </a:blip>
          <a:stretch>
            <a:fillRect/>
          </a:stretch>
        </p:blipFill>
        <p:spPr>
          <a:xfrm>
            <a:off x="3155070" y="897584"/>
            <a:ext cx="264624" cy="516240"/>
          </a:xfrm>
          <a:prstGeom prst="rect">
            <a:avLst/>
          </a:prstGeom>
          <a:noFill/>
          <a:ln>
            <a:noFill/>
          </a:ln>
        </p:spPr>
      </p:pic>
      <p:cxnSp>
        <p:nvCxnSpPr>
          <p:cNvPr id="155" name="Straight Connector 154"/>
          <p:cNvCxnSpPr/>
          <p:nvPr/>
        </p:nvCxnSpPr>
        <p:spPr>
          <a:xfrm flipH="1">
            <a:off x="2038814" y="1890667"/>
            <a:ext cx="139284" cy="1465109"/>
          </a:xfrm>
          <a:prstGeom prst="line">
            <a:avLst/>
          </a:prstGeom>
          <a:ln w="12700">
            <a:solidFill>
              <a:srgbClr val="00B0F0"/>
            </a:solidFill>
            <a:prstDash val="dash"/>
            <a:roun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8" name="Straight Connector 157"/>
          <p:cNvCxnSpPr>
            <a:stCxn id="131" idx="0"/>
          </p:cNvCxnSpPr>
          <p:nvPr/>
        </p:nvCxnSpPr>
        <p:spPr>
          <a:xfrm flipV="1">
            <a:off x="1921273" y="1909198"/>
            <a:ext cx="175258" cy="1398989"/>
          </a:xfrm>
          <a:prstGeom prst="line">
            <a:avLst/>
          </a:prstGeom>
          <a:ln w="12700">
            <a:solidFill>
              <a:srgbClr val="00B0F0"/>
            </a:solidFill>
            <a:prstDash val="dash"/>
            <a:round/>
            <a:tailEnd type="triangle"/>
          </a:ln>
        </p:spPr>
        <p:style>
          <a:lnRef idx="1">
            <a:schemeClr val="accent1"/>
          </a:lnRef>
          <a:fillRef idx="0">
            <a:schemeClr val="accent1"/>
          </a:fillRef>
          <a:effectRef idx="0">
            <a:schemeClr val="accent1"/>
          </a:effectRef>
          <a:fontRef idx="minor">
            <a:schemeClr val="tx1"/>
          </a:fontRef>
        </p:style>
      </p:cxnSp>
      <p:graphicFrame>
        <p:nvGraphicFramePr>
          <p:cNvPr id="159" name="Shape 143"/>
          <p:cNvGraphicFramePr/>
          <p:nvPr>
            <p:extLst>
              <p:ext uri="{D42A27DB-BD31-4B8C-83A1-F6EECF244321}">
                <p14:modId xmlns:p14="http://schemas.microsoft.com/office/powerpoint/2010/main" val="103067824"/>
              </p:ext>
            </p:extLst>
          </p:nvPr>
        </p:nvGraphicFramePr>
        <p:xfrm>
          <a:off x="147278" y="826142"/>
          <a:ext cx="1746705" cy="1828650"/>
        </p:xfrm>
        <a:graphic>
          <a:graphicData uri="http://schemas.openxmlformats.org/drawingml/2006/table">
            <a:tbl>
              <a:tblPr>
                <a:noFill/>
              </a:tblPr>
              <a:tblGrid>
                <a:gridCol w="524033">
                  <a:extLst>
                    <a:ext uri="{9D8B030D-6E8A-4147-A177-3AD203B41FA5}">
                      <a16:colId xmlns:a16="http://schemas.microsoft.com/office/drawing/2014/main" val="20000"/>
                    </a:ext>
                  </a:extLst>
                </a:gridCol>
                <a:gridCol w="1222672">
                  <a:extLst>
                    <a:ext uri="{9D8B030D-6E8A-4147-A177-3AD203B41FA5}">
                      <a16:colId xmlns:a16="http://schemas.microsoft.com/office/drawing/2014/main" val="20001"/>
                    </a:ext>
                  </a:extLst>
                </a:gridCol>
              </a:tblGrid>
              <a:tr h="276600">
                <a:tc>
                  <a:txBody>
                    <a:bodyPr/>
                    <a:lstStyle/>
                    <a:p>
                      <a:pPr marL="0" lvl="0" indent="0" algn="ctr" rtl="0">
                        <a:lnSpc>
                          <a:spcPct val="100000"/>
                        </a:lnSpc>
                        <a:spcBef>
                          <a:spcPts val="0"/>
                        </a:spcBef>
                        <a:spcAft>
                          <a:spcPts val="0"/>
                        </a:spcAft>
                        <a:buNone/>
                      </a:pPr>
                      <a:r>
                        <a:rPr lang="en" sz="1000" b="1" dirty="0" smtClean="0">
                          <a:solidFill>
                            <a:srgbClr val="EFEFEF"/>
                          </a:solidFill>
                        </a:rPr>
                        <a:t>Trust Level</a:t>
                      </a:r>
                      <a:endParaRPr sz="1000" b="1" dirty="0">
                        <a:solidFill>
                          <a:srgbClr val="EFEFEF"/>
                        </a:solidFill>
                      </a:endParaRPr>
                    </a:p>
                  </a:txBody>
                  <a:tcPr marL="91425" marR="91425" marT="91425" marB="91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C343D"/>
                    </a:solidFill>
                  </a:tcPr>
                </a:tc>
                <a:tc>
                  <a:txBody>
                    <a:bodyPr/>
                    <a:lstStyle/>
                    <a:p>
                      <a:pPr marL="0" lvl="0" indent="0" rtl="0">
                        <a:lnSpc>
                          <a:spcPct val="100000"/>
                        </a:lnSpc>
                        <a:spcBef>
                          <a:spcPts val="0"/>
                        </a:spcBef>
                        <a:spcAft>
                          <a:spcPts val="0"/>
                        </a:spcAft>
                        <a:buNone/>
                      </a:pPr>
                      <a:r>
                        <a:rPr lang="en" sz="1000" b="1" dirty="0">
                          <a:solidFill>
                            <a:srgbClr val="EFEFEF"/>
                          </a:solidFill>
                        </a:rPr>
                        <a:t>Policy</a:t>
                      </a:r>
                      <a:endParaRPr sz="1000" b="1" dirty="0">
                        <a:solidFill>
                          <a:srgbClr val="EFEFEF"/>
                        </a:solidFill>
                      </a:endParaRPr>
                    </a:p>
                  </a:txBody>
                  <a:tcPr marL="91425" marR="91425" marT="91425" marB="91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C343D"/>
                    </a:solidFill>
                  </a:tcPr>
                </a:tc>
                <a:extLst>
                  <a:ext uri="{0D108BD9-81ED-4DB2-BD59-A6C34878D82A}">
                    <a16:rowId xmlns:a16="http://schemas.microsoft.com/office/drawing/2014/main" val="10000"/>
                  </a:ext>
                </a:extLst>
              </a:tr>
              <a:tr h="315775">
                <a:tc>
                  <a:txBody>
                    <a:bodyPr/>
                    <a:lstStyle/>
                    <a:p>
                      <a:pPr marL="0" lvl="0" indent="0" algn="ctr" rtl="0">
                        <a:lnSpc>
                          <a:spcPct val="100000"/>
                        </a:lnSpc>
                        <a:spcBef>
                          <a:spcPts val="0"/>
                        </a:spcBef>
                        <a:spcAft>
                          <a:spcPts val="0"/>
                        </a:spcAft>
                        <a:buNone/>
                      </a:pPr>
                      <a:r>
                        <a:rPr lang="en" sz="1000"/>
                        <a:t>5</a:t>
                      </a:r>
                      <a:endParaRPr sz="1000"/>
                    </a:p>
                  </a:txBody>
                  <a:tcPr marL="91425" marR="91425" marT="91425" marB="91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D9D9D9"/>
                    </a:solidFill>
                  </a:tcPr>
                </a:tc>
                <a:tc>
                  <a:txBody>
                    <a:bodyPr/>
                    <a:lstStyle/>
                    <a:p>
                      <a:pPr marL="0" lvl="0" indent="0" rtl="0">
                        <a:lnSpc>
                          <a:spcPct val="100000"/>
                        </a:lnSpc>
                        <a:spcBef>
                          <a:spcPts val="0"/>
                        </a:spcBef>
                        <a:spcAft>
                          <a:spcPts val="0"/>
                        </a:spcAft>
                        <a:buNone/>
                      </a:pPr>
                      <a:r>
                        <a:rPr lang="en" sz="1000" dirty="0"/>
                        <a:t>Forward</a:t>
                      </a:r>
                      <a:endParaRPr sz="1000" dirty="0"/>
                    </a:p>
                  </a:txBody>
                  <a:tcPr marL="91425" marR="91425" marT="91425" marB="91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D9D9D9"/>
                    </a:solidFill>
                  </a:tcPr>
                </a:tc>
                <a:extLst>
                  <a:ext uri="{0D108BD9-81ED-4DB2-BD59-A6C34878D82A}">
                    <a16:rowId xmlns:a16="http://schemas.microsoft.com/office/drawing/2014/main" val="10001"/>
                  </a:ext>
                </a:extLst>
              </a:tr>
              <a:tr h="315775">
                <a:tc>
                  <a:txBody>
                    <a:bodyPr/>
                    <a:lstStyle/>
                    <a:p>
                      <a:pPr marL="0" lvl="0" indent="0" algn="ctr" rtl="0">
                        <a:lnSpc>
                          <a:spcPct val="100000"/>
                        </a:lnSpc>
                        <a:spcBef>
                          <a:spcPts val="0"/>
                        </a:spcBef>
                        <a:spcAft>
                          <a:spcPts val="0"/>
                        </a:spcAft>
                        <a:buNone/>
                      </a:pPr>
                      <a:r>
                        <a:rPr lang="en" sz="1000"/>
                        <a:t>4</a:t>
                      </a:r>
                      <a:endParaRPr sz="1000"/>
                    </a:p>
                  </a:txBody>
                  <a:tcPr marL="91425" marR="91425" marT="91425" marB="91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3F3F3"/>
                    </a:solidFill>
                  </a:tcPr>
                </a:tc>
                <a:tc>
                  <a:txBody>
                    <a:bodyPr/>
                    <a:lstStyle/>
                    <a:p>
                      <a:pPr marL="0" lvl="0" indent="0" rtl="0">
                        <a:lnSpc>
                          <a:spcPct val="100000"/>
                        </a:lnSpc>
                        <a:spcBef>
                          <a:spcPts val="0"/>
                        </a:spcBef>
                        <a:spcAft>
                          <a:spcPts val="0"/>
                        </a:spcAft>
                        <a:buNone/>
                      </a:pPr>
                      <a:r>
                        <a:rPr lang="en" sz="1000" dirty="0"/>
                        <a:t>Restricted </a:t>
                      </a:r>
                      <a:r>
                        <a:rPr lang="en" sz="1000" dirty="0" smtClean="0"/>
                        <a:t>Apps</a:t>
                      </a:r>
                      <a:endParaRPr sz="1000" dirty="0"/>
                    </a:p>
                  </a:txBody>
                  <a:tcPr marL="91425" marR="91425" marT="91425" marB="91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3F3F3"/>
                    </a:solidFill>
                  </a:tcPr>
                </a:tc>
                <a:extLst>
                  <a:ext uri="{0D108BD9-81ED-4DB2-BD59-A6C34878D82A}">
                    <a16:rowId xmlns:a16="http://schemas.microsoft.com/office/drawing/2014/main" val="10002"/>
                  </a:ext>
                </a:extLst>
              </a:tr>
              <a:tr h="315775">
                <a:tc>
                  <a:txBody>
                    <a:bodyPr/>
                    <a:lstStyle/>
                    <a:p>
                      <a:pPr marL="0" lvl="0" indent="0" algn="ctr" rtl="0">
                        <a:lnSpc>
                          <a:spcPct val="100000"/>
                        </a:lnSpc>
                        <a:spcBef>
                          <a:spcPts val="0"/>
                        </a:spcBef>
                        <a:spcAft>
                          <a:spcPts val="0"/>
                        </a:spcAft>
                        <a:buNone/>
                      </a:pPr>
                      <a:r>
                        <a:rPr lang="en" sz="1000"/>
                        <a:t>3</a:t>
                      </a:r>
                      <a:endParaRPr sz="1000"/>
                    </a:p>
                  </a:txBody>
                  <a:tcPr marL="91425" marR="91425" marT="91425" marB="91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D9D9D9"/>
                    </a:solidFill>
                  </a:tcPr>
                </a:tc>
                <a:tc>
                  <a:txBody>
                    <a:bodyPr/>
                    <a:lstStyle/>
                    <a:p>
                      <a:pPr marL="0" lvl="0" indent="0" rtl="0">
                        <a:lnSpc>
                          <a:spcPct val="100000"/>
                        </a:lnSpc>
                        <a:spcBef>
                          <a:spcPts val="0"/>
                        </a:spcBef>
                        <a:spcAft>
                          <a:spcPts val="0"/>
                        </a:spcAft>
                        <a:buNone/>
                      </a:pPr>
                      <a:r>
                        <a:rPr lang="en" sz="1000" dirty="0"/>
                        <a:t>Redirect</a:t>
                      </a:r>
                      <a:endParaRPr sz="1000" dirty="0"/>
                    </a:p>
                  </a:txBody>
                  <a:tcPr marL="91425" marR="91425" marT="91425" marB="91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D9D9D9"/>
                    </a:solidFill>
                  </a:tcPr>
                </a:tc>
                <a:extLst>
                  <a:ext uri="{0D108BD9-81ED-4DB2-BD59-A6C34878D82A}">
                    <a16:rowId xmlns:a16="http://schemas.microsoft.com/office/drawing/2014/main" val="10003"/>
                  </a:ext>
                </a:extLst>
              </a:tr>
              <a:tr h="315775">
                <a:tc>
                  <a:txBody>
                    <a:bodyPr/>
                    <a:lstStyle/>
                    <a:p>
                      <a:pPr marL="0" lvl="0" indent="0" algn="ctr" rtl="0">
                        <a:lnSpc>
                          <a:spcPct val="100000"/>
                        </a:lnSpc>
                        <a:spcBef>
                          <a:spcPts val="0"/>
                        </a:spcBef>
                        <a:spcAft>
                          <a:spcPts val="0"/>
                        </a:spcAft>
                        <a:buNone/>
                      </a:pPr>
                      <a:r>
                        <a:rPr lang="en" sz="1000"/>
                        <a:t>2</a:t>
                      </a:r>
                      <a:endParaRPr sz="1000"/>
                    </a:p>
                  </a:txBody>
                  <a:tcPr marL="91425" marR="91425" marT="91425" marB="91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3F3F3"/>
                    </a:solidFill>
                  </a:tcPr>
                </a:tc>
                <a:tc>
                  <a:txBody>
                    <a:bodyPr/>
                    <a:lstStyle/>
                    <a:p>
                      <a:pPr marL="0" lvl="0" indent="0" rtl="0">
                        <a:lnSpc>
                          <a:spcPct val="100000"/>
                        </a:lnSpc>
                        <a:spcBef>
                          <a:spcPts val="0"/>
                        </a:spcBef>
                        <a:spcAft>
                          <a:spcPts val="0"/>
                        </a:spcAft>
                        <a:buNone/>
                      </a:pPr>
                      <a:r>
                        <a:rPr lang="en" sz="1000" dirty="0"/>
                        <a:t>Drop</a:t>
                      </a:r>
                      <a:endParaRPr sz="1000" dirty="0"/>
                    </a:p>
                  </a:txBody>
                  <a:tcPr marL="91425" marR="91425" marT="91425" marB="91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3F3F3"/>
                    </a:solidFill>
                  </a:tcPr>
                </a:tc>
                <a:extLst>
                  <a:ext uri="{0D108BD9-81ED-4DB2-BD59-A6C34878D82A}">
                    <a16:rowId xmlns:a16="http://schemas.microsoft.com/office/drawing/2014/main" val="10004"/>
                  </a:ext>
                </a:extLst>
              </a:tr>
            </a:tbl>
          </a:graphicData>
        </a:graphic>
      </p:graphicFrame>
      <p:cxnSp>
        <p:nvCxnSpPr>
          <p:cNvPr id="161" name="Straight Connector 160"/>
          <p:cNvCxnSpPr/>
          <p:nvPr/>
        </p:nvCxnSpPr>
        <p:spPr>
          <a:xfrm flipV="1">
            <a:off x="6552738" y="3597082"/>
            <a:ext cx="1" cy="667210"/>
          </a:xfrm>
          <a:prstGeom prst="line">
            <a:avLst/>
          </a:prstGeom>
          <a:ln w="12700">
            <a:solidFill>
              <a:srgbClr val="489542"/>
            </a:solidFill>
            <a:prstDash val="dash"/>
            <a:round/>
            <a:tailEnd type="triangle"/>
          </a:ln>
        </p:spPr>
        <p:style>
          <a:lnRef idx="1">
            <a:schemeClr val="accent1"/>
          </a:lnRef>
          <a:fillRef idx="0">
            <a:schemeClr val="accent1"/>
          </a:fillRef>
          <a:effectRef idx="0">
            <a:schemeClr val="accent1"/>
          </a:effectRef>
          <a:fontRef idx="minor">
            <a:schemeClr val="tx1"/>
          </a:fontRef>
        </p:style>
      </p:cxnSp>
      <p:cxnSp>
        <p:nvCxnSpPr>
          <p:cNvPr id="164" name="Straight Connector 163"/>
          <p:cNvCxnSpPr/>
          <p:nvPr/>
        </p:nvCxnSpPr>
        <p:spPr>
          <a:xfrm flipH="1">
            <a:off x="1354288" y="3579894"/>
            <a:ext cx="271017" cy="326195"/>
          </a:xfrm>
          <a:prstGeom prst="line">
            <a:avLst/>
          </a:prstGeom>
          <a:ln w="12700">
            <a:solidFill>
              <a:srgbClr val="489542"/>
            </a:solidFill>
            <a:prstDash val="dash"/>
            <a:round/>
            <a:tailEnd type="triangle"/>
          </a:ln>
        </p:spPr>
        <p:style>
          <a:lnRef idx="1">
            <a:schemeClr val="accent1"/>
          </a:lnRef>
          <a:fillRef idx="0">
            <a:schemeClr val="accent1"/>
          </a:fillRef>
          <a:effectRef idx="0">
            <a:schemeClr val="accent1"/>
          </a:effectRef>
          <a:fontRef idx="minor">
            <a:schemeClr val="tx1"/>
          </a:fontRef>
        </p:style>
      </p:cxnSp>
      <p:cxnSp>
        <p:nvCxnSpPr>
          <p:cNvPr id="165" name="Straight Connector 164"/>
          <p:cNvCxnSpPr>
            <a:stCxn id="149" idx="0"/>
          </p:cNvCxnSpPr>
          <p:nvPr/>
        </p:nvCxnSpPr>
        <p:spPr>
          <a:xfrm flipV="1">
            <a:off x="7019159" y="3572434"/>
            <a:ext cx="0" cy="244698"/>
          </a:xfrm>
          <a:prstGeom prst="line">
            <a:avLst/>
          </a:prstGeom>
          <a:ln w="12700">
            <a:solidFill>
              <a:srgbClr val="FF0000"/>
            </a:solidFill>
            <a:prstDash val="dash"/>
            <a:round/>
            <a:tailEnd type="triangle"/>
          </a:ln>
        </p:spPr>
        <p:style>
          <a:lnRef idx="1">
            <a:schemeClr val="accent1"/>
          </a:lnRef>
          <a:fillRef idx="0">
            <a:schemeClr val="accent1"/>
          </a:fillRef>
          <a:effectRef idx="0">
            <a:schemeClr val="accent1"/>
          </a:effectRef>
          <a:fontRef idx="minor">
            <a:schemeClr val="tx1"/>
          </a:fontRef>
        </p:style>
      </p:cxnSp>
      <p:pic>
        <p:nvPicPr>
          <p:cNvPr id="139" name="Picture 138"/>
          <p:cNvPicPr>
            <a:picLocks noChangeAspect="1"/>
          </p:cNvPicPr>
          <p:nvPr/>
        </p:nvPicPr>
        <p:blipFill>
          <a:blip r:embed="rId9"/>
          <a:stretch>
            <a:fillRect/>
          </a:stretch>
        </p:blipFill>
        <p:spPr>
          <a:xfrm>
            <a:off x="1271477" y="811447"/>
            <a:ext cx="668451" cy="668451"/>
          </a:xfrm>
          <a:prstGeom prst="rect">
            <a:avLst/>
          </a:prstGeom>
        </p:spPr>
      </p:pic>
      <p:cxnSp>
        <p:nvCxnSpPr>
          <p:cNvPr id="166" name="Straight Connector 165"/>
          <p:cNvCxnSpPr/>
          <p:nvPr/>
        </p:nvCxnSpPr>
        <p:spPr>
          <a:xfrm>
            <a:off x="1260607" y="2610835"/>
            <a:ext cx="469530" cy="720534"/>
          </a:xfrm>
          <a:prstGeom prst="line">
            <a:avLst/>
          </a:prstGeom>
          <a:ln w="12700">
            <a:solidFill>
              <a:srgbClr val="00B0F0"/>
            </a:solidFill>
            <a:prstDash val="dash"/>
            <a:round/>
            <a:headEnd type="none"/>
            <a:tailEnd type="triangle"/>
          </a:ln>
        </p:spPr>
        <p:style>
          <a:lnRef idx="1">
            <a:schemeClr val="accent1"/>
          </a:lnRef>
          <a:fillRef idx="0">
            <a:schemeClr val="accent1"/>
          </a:fillRef>
          <a:effectRef idx="0">
            <a:schemeClr val="accent1"/>
          </a:effectRef>
          <a:fontRef idx="minor">
            <a:schemeClr val="tx1"/>
          </a:fontRef>
        </p:style>
      </p:cxnSp>
      <p:pic>
        <p:nvPicPr>
          <p:cNvPr id="167" name="Picture 4" descr="Image result for blacklist icon">
            <a:extLst>
              <a:ext uri="{FF2B5EF4-FFF2-40B4-BE49-F238E27FC236}">
                <a16:creationId xmlns:a16="http://schemas.microsoft.com/office/drawing/2014/main" id="{7786937F-AE92-4C73-AB5D-8006B31D8115}"/>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1362741" y="2136257"/>
            <a:ext cx="525128" cy="548467"/>
          </a:xfrm>
          <a:prstGeom prst="rect">
            <a:avLst/>
          </a:prstGeom>
          <a:noFill/>
          <a:extLst>
            <a:ext uri="{909E8E84-426E-40DD-AFC4-6F175D3DCCD1}">
              <a14:hiddenFill xmlns:a14="http://schemas.microsoft.com/office/drawing/2010/main">
                <a:solidFill>
                  <a:srgbClr val="FFFFFF"/>
                </a:solidFill>
              </a14:hiddenFill>
            </a:ext>
          </a:extLst>
        </p:spPr>
      </p:pic>
      <p:sp>
        <p:nvSpPr>
          <p:cNvPr id="170" name="TextBox 169"/>
          <p:cNvSpPr txBox="1"/>
          <p:nvPr/>
        </p:nvSpPr>
        <p:spPr>
          <a:xfrm>
            <a:off x="7237324" y="3949556"/>
            <a:ext cx="1099981" cy="261610"/>
          </a:xfrm>
          <a:prstGeom prst="rect">
            <a:avLst/>
          </a:prstGeom>
          <a:noFill/>
        </p:spPr>
        <p:txBody>
          <a:bodyPr wrap="none">
            <a:spAutoFit/>
          </a:bodyPr>
          <a:lstStyle/>
          <a:p>
            <a:pPr marL="0" marR="0" lvl="0" indent="0" algn="ctr" defTabSz="685800" rtl="0" eaLnBrk="0" fontAlgn="base" latinLnBrk="0" hangingPunct="0">
              <a:lnSpc>
                <a:spcPct val="100000"/>
              </a:lnSpc>
              <a:spcBef>
                <a:spcPct val="0"/>
              </a:spcBef>
              <a:spcAft>
                <a:spcPct val="0"/>
              </a:spcAft>
              <a:buClr>
                <a:srgbClr val="182677"/>
              </a:buClr>
              <a:buSzTx/>
              <a:buFontTx/>
              <a:buNone/>
              <a:tabLst/>
              <a:defRPr/>
            </a:pPr>
            <a:r>
              <a:rPr kumimoji="0" lang="en-US" sz="1100" b="0" i="0" u="none" strike="noStrike" kern="1200" cap="none" spc="0" normalizeH="0" baseline="0" noProof="0" dirty="0" smtClean="0">
                <a:ln>
                  <a:noFill/>
                </a:ln>
                <a:solidFill>
                  <a:prstClr val="black"/>
                </a:solidFill>
                <a:effectLst/>
                <a:uLnTx/>
                <a:uFillTx/>
                <a:latin typeface="Arial" panose="020B0604020202020204" pitchFamily="34" charset="0"/>
                <a:ea typeface="ＭＳ Ｐゴシック" charset="0"/>
              </a:rPr>
              <a:t>Internal Threat</a:t>
            </a:r>
            <a:endParaRPr kumimoji="0" lang="en-US" sz="1100" b="0" i="0" u="none" strike="noStrike" kern="1200" cap="none" spc="0" normalizeH="0" baseline="0" noProof="0" dirty="0">
              <a:ln>
                <a:noFill/>
              </a:ln>
              <a:solidFill>
                <a:prstClr val="black"/>
              </a:solidFill>
              <a:effectLst/>
              <a:uLnTx/>
              <a:uFillTx/>
              <a:latin typeface="Arial" panose="020B0604020202020204" pitchFamily="34" charset="0"/>
              <a:ea typeface="ＭＳ Ｐゴシック" charset="0"/>
            </a:endParaRPr>
          </a:p>
        </p:txBody>
      </p:sp>
      <p:pic>
        <p:nvPicPr>
          <p:cNvPr id="179" name="Picture 2" descr="Image result for hacker icon">
            <a:extLst>
              <a:ext uri="{FF2B5EF4-FFF2-40B4-BE49-F238E27FC236}">
                <a16:creationId xmlns:a16="http://schemas.microsoft.com/office/drawing/2014/main" id="{4A2300E7-9089-47EB-A3EF-52BFBB933455}"/>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7961482" y="2292769"/>
            <a:ext cx="456234" cy="456234"/>
          </a:xfrm>
          <a:prstGeom prst="rect">
            <a:avLst/>
          </a:prstGeom>
          <a:noFill/>
          <a:extLst>
            <a:ext uri="{909E8E84-426E-40DD-AFC4-6F175D3DCCD1}">
              <a14:hiddenFill xmlns:a14="http://schemas.microsoft.com/office/drawing/2010/main">
                <a:solidFill>
                  <a:srgbClr val="FFFFFF"/>
                </a:solidFill>
              </a14:hiddenFill>
            </a:ext>
          </a:extLst>
        </p:spPr>
      </p:pic>
      <p:cxnSp>
        <p:nvCxnSpPr>
          <p:cNvPr id="181" name="Straight Connector 180"/>
          <p:cNvCxnSpPr/>
          <p:nvPr/>
        </p:nvCxnSpPr>
        <p:spPr>
          <a:xfrm flipV="1">
            <a:off x="6107133" y="2570760"/>
            <a:ext cx="1824113" cy="658215"/>
          </a:xfrm>
          <a:prstGeom prst="line">
            <a:avLst/>
          </a:prstGeom>
          <a:ln w="12700">
            <a:solidFill>
              <a:srgbClr val="FF0000"/>
            </a:solidFill>
            <a:prstDash val="dash"/>
            <a:round/>
            <a:headEnd type="triangle"/>
          </a:ln>
        </p:spPr>
        <p:style>
          <a:lnRef idx="1">
            <a:schemeClr val="accent1"/>
          </a:lnRef>
          <a:fillRef idx="0">
            <a:schemeClr val="accent1"/>
          </a:fillRef>
          <a:effectRef idx="0">
            <a:schemeClr val="accent1"/>
          </a:effectRef>
          <a:fontRef idx="minor">
            <a:schemeClr val="tx1"/>
          </a:fontRef>
        </p:style>
      </p:cxnSp>
      <p:pic>
        <p:nvPicPr>
          <p:cNvPr id="182" name="Picture 4" descr="Image result for blacklist icon">
            <a:extLst>
              <a:ext uri="{FF2B5EF4-FFF2-40B4-BE49-F238E27FC236}">
                <a16:creationId xmlns:a16="http://schemas.microsoft.com/office/drawing/2014/main" id="{7786937F-AE92-4C73-AB5D-8006B31D8115}"/>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6620637" y="2637371"/>
            <a:ext cx="525128" cy="548467"/>
          </a:xfrm>
          <a:prstGeom prst="rect">
            <a:avLst/>
          </a:prstGeom>
          <a:noFill/>
          <a:extLst>
            <a:ext uri="{909E8E84-426E-40DD-AFC4-6F175D3DCCD1}">
              <a14:hiddenFill xmlns:a14="http://schemas.microsoft.com/office/drawing/2010/main">
                <a:solidFill>
                  <a:srgbClr val="FFFFFF"/>
                </a:solidFill>
              </a14:hiddenFill>
            </a:ext>
          </a:extLst>
        </p:spPr>
      </p:pic>
      <p:sp>
        <p:nvSpPr>
          <p:cNvPr id="183" name="TextBox 182"/>
          <p:cNvSpPr txBox="1"/>
          <p:nvPr/>
        </p:nvSpPr>
        <p:spPr>
          <a:xfrm>
            <a:off x="6883201" y="4469275"/>
            <a:ext cx="1234633" cy="261610"/>
          </a:xfrm>
          <a:prstGeom prst="rect">
            <a:avLst/>
          </a:prstGeom>
          <a:noFill/>
        </p:spPr>
        <p:txBody>
          <a:bodyPr wrap="none">
            <a:spAutoFit/>
          </a:bodyPr>
          <a:lstStyle/>
          <a:p>
            <a:pPr marL="0" marR="0" lvl="0" indent="0" algn="ctr" defTabSz="685800" rtl="0" eaLnBrk="0" fontAlgn="base" latinLnBrk="0" hangingPunct="0">
              <a:lnSpc>
                <a:spcPct val="100000"/>
              </a:lnSpc>
              <a:spcBef>
                <a:spcPct val="0"/>
              </a:spcBef>
              <a:spcAft>
                <a:spcPct val="0"/>
              </a:spcAft>
              <a:buClr>
                <a:srgbClr val="182677"/>
              </a:buClr>
              <a:buSzTx/>
              <a:buFontTx/>
              <a:buNone/>
              <a:tabLst/>
              <a:defRPr/>
            </a:pPr>
            <a:r>
              <a:rPr kumimoji="0" lang="en-US" sz="1100" b="0" i="0" u="none" strike="noStrike" kern="1200" cap="none" spc="0" normalizeH="0" baseline="0" noProof="0" dirty="0" smtClean="0">
                <a:ln>
                  <a:noFill/>
                </a:ln>
                <a:solidFill>
                  <a:prstClr val="black"/>
                </a:solidFill>
                <a:effectLst/>
                <a:uLnTx/>
                <a:uFillTx/>
                <a:latin typeface="Arial" panose="020B0604020202020204" pitchFamily="34" charset="0"/>
                <a:ea typeface="ＭＳ Ｐゴシック" charset="0"/>
              </a:rPr>
              <a:t>Authorized User</a:t>
            </a:r>
            <a:endParaRPr kumimoji="0" lang="en-US" sz="1100" b="0" i="0" u="none" strike="noStrike" kern="1200" cap="none" spc="0" normalizeH="0" baseline="0" noProof="0" dirty="0">
              <a:ln>
                <a:noFill/>
              </a:ln>
              <a:solidFill>
                <a:prstClr val="black"/>
              </a:solidFill>
              <a:effectLst/>
              <a:uLnTx/>
              <a:uFillTx/>
              <a:latin typeface="Arial" panose="020B0604020202020204" pitchFamily="34" charset="0"/>
              <a:ea typeface="ＭＳ Ｐゴシック" charset="0"/>
            </a:endParaRPr>
          </a:p>
        </p:txBody>
      </p:sp>
      <p:cxnSp>
        <p:nvCxnSpPr>
          <p:cNvPr id="185" name="Straight Connector 184"/>
          <p:cNvCxnSpPr/>
          <p:nvPr/>
        </p:nvCxnSpPr>
        <p:spPr>
          <a:xfrm flipH="1" flipV="1">
            <a:off x="2200328" y="3560538"/>
            <a:ext cx="4310010" cy="70753"/>
          </a:xfrm>
          <a:prstGeom prst="line">
            <a:avLst/>
          </a:prstGeom>
          <a:ln w="12700">
            <a:solidFill>
              <a:srgbClr val="489542"/>
            </a:solidFill>
            <a:prstDash val="dash"/>
            <a:round/>
            <a:tailEnd type="triangle"/>
          </a:ln>
        </p:spPr>
        <p:style>
          <a:lnRef idx="1">
            <a:schemeClr val="accent1"/>
          </a:lnRef>
          <a:fillRef idx="0">
            <a:schemeClr val="accent1"/>
          </a:fillRef>
          <a:effectRef idx="0">
            <a:schemeClr val="accent1"/>
          </a:effectRef>
          <a:fontRef idx="minor">
            <a:schemeClr val="tx1"/>
          </a:fontRef>
        </p:style>
      </p:cxnSp>
      <p:cxnSp>
        <p:nvCxnSpPr>
          <p:cNvPr id="186" name="Straight Connector 185"/>
          <p:cNvCxnSpPr>
            <a:stCxn id="131" idx="3"/>
          </p:cNvCxnSpPr>
          <p:nvPr/>
        </p:nvCxnSpPr>
        <p:spPr>
          <a:xfrm>
            <a:off x="2273146" y="3440311"/>
            <a:ext cx="4746013" cy="149310"/>
          </a:xfrm>
          <a:prstGeom prst="line">
            <a:avLst/>
          </a:prstGeom>
          <a:ln w="12700">
            <a:solidFill>
              <a:srgbClr val="FF0000"/>
            </a:solidFill>
            <a:prstDash val="dash"/>
            <a:round/>
            <a:headEnd type="triangle"/>
          </a:ln>
        </p:spPr>
        <p:style>
          <a:lnRef idx="1">
            <a:schemeClr val="accent1"/>
          </a:lnRef>
          <a:fillRef idx="0">
            <a:schemeClr val="accent1"/>
          </a:fillRef>
          <a:effectRef idx="0">
            <a:schemeClr val="accent1"/>
          </a:effectRef>
          <a:fontRef idx="minor">
            <a:schemeClr val="tx1"/>
          </a:fontRef>
        </p:style>
      </p:cxnSp>
      <p:sp>
        <p:nvSpPr>
          <p:cNvPr id="197" name="TextBox 196"/>
          <p:cNvSpPr txBox="1"/>
          <p:nvPr/>
        </p:nvSpPr>
        <p:spPr>
          <a:xfrm>
            <a:off x="109046" y="3075126"/>
            <a:ext cx="1540806" cy="600164"/>
          </a:xfrm>
          <a:prstGeom prst="rect">
            <a:avLst/>
          </a:prstGeom>
          <a:noFill/>
        </p:spPr>
        <p:txBody>
          <a:bodyPr wrap="none">
            <a:spAutoFit/>
          </a:bodyPr>
          <a:lstStyle/>
          <a:p>
            <a:pPr marL="0" marR="0" lvl="0" indent="0" algn="ctr" defTabSz="685800" rtl="0" eaLnBrk="0" fontAlgn="base" latinLnBrk="0" hangingPunct="0">
              <a:lnSpc>
                <a:spcPct val="100000"/>
              </a:lnSpc>
              <a:spcBef>
                <a:spcPct val="0"/>
              </a:spcBef>
              <a:spcAft>
                <a:spcPct val="0"/>
              </a:spcAft>
              <a:buClr>
                <a:srgbClr val="182677"/>
              </a:buClr>
              <a:buSzTx/>
              <a:buFontTx/>
              <a:buNone/>
              <a:tabLst/>
              <a:defRPr/>
            </a:pPr>
            <a:r>
              <a:rPr kumimoji="0" lang="en-US" sz="1100" b="0" i="0" u="none" strike="noStrike" kern="1200" cap="none" spc="0" normalizeH="0" baseline="0" noProof="0" dirty="0" err="1" smtClean="0">
                <a:ln>
                  <a:noFill/>
                </a:ln>
                <a:solidFill>
                  <a:prstClr val="black"/>
                </a:solidFill>
                <a:effectLst/>
                <a:uLnTx/>
                <a:uFillTx/>
                <a:latin typeface="Arial" panose="020B0604020202020204" pitchFamily="34" charset="0"/>
                <a:ea typeface="ＭＳ Ｐゴシック" charset="0"/>
              </a:rPr>
              <a:t>BlackRidge</a:t>
            </a:r>
            <a:r>
              <a:rPr kumimoji="0" lang="en-US" sz="1100" b="0" i="0" u="none" strike="noStrike" kern="1200" cap="none" spc="0" normalizeH="0" baseline="0" noProof="0" dirty="0" smtClean="0">
                <a:ln>
                  <a:noFill/>
                </a:ln>
                <a:solidFill>
                  <a:prstClr val="black"/>
                </a:solidFill>
                <a:effectLst/>
                <a:uLnTx/>
                <a:uFillTx/>
                <a:latin typeface="Arial" panose="020B0604020202020204" pitchFamily="34" charset="0"/>
                <a:ea typeface="ＭＳ Ｐゴシック" charset="0"/>
              </a:rPr>
              <a:t/>
            </a:r>
            <a:br>
              <a:rPr kumimoji="0" lang="en-US" sz="1100" b="0" i="0" u="none" strike="noStrike" kern="1200" cap="none" spc="0" normalizeH="0" baseline="0" noProof="0" dirty="0" smtClean="0">
                <a:ln>
                  <a:noFill/>
                </a:ln>
                <a:solidFill>
                  <a:prstClr val="black"/>
                </a:solidFill>
                <a:effectLst/>
                <a:uLnTx/>
                <a:uFillTx/>
                <a:latin typeface="Arial" panose="020B0604020202020204" pitchFamily="34" charset="0"/>
                <a:ea typeface="ＭＳ Ｐゴシック" charset="0"/>
              </a:rPr>
            </a:br>
            <a:r>
              <a:rPr kumimoji="0" lang="en-US" sz="1100" b="0" i="0" u="none" strike="noStrike" kern="1200" cap="none" spc="0" normalizeH="0" baseline="0" noProof="0" dirty="0" smtClean="0">
                <a:ln>
                  <a:noFill/>
                </a:ln>
                <a:solidFill>
                  <a:prstClr val="black"/>
                </a:solidFill>
                <a:effectLst/>
                <a:uLnTx/>
                <a:uFillTx/>
                <a:latin typeface="Arial" panose="020B0604020202020204" pitchFamily="34" charset="0"/>
                <a:ea typeface="ＭＳ Ｐゴシック" charset="0"/>
              </a:rPr>
              <a:t>FPA with TAC </a:t>
            </a:r>
            <a:br>
              <a:rPr kumimoji="0" lang="en-US" sz="1100" b="0" i="0" u="none" strike="noStrike" kern="1200" cap="none" spc="0" normalizeH="0" baseline="0" noProof="0" dirty="0" smtClean="0">
                <a:ln>
                  <a:noFill/>
                </a:ln>
                <a:solidFill>
                  <a:prstClr val="black"/>
                </a:solidFill>
                <a:effectLst/>
                <a:uLnTx/>
                <a:uFillTx/>
                <a:latin typeface="Arial" panose="020B0604020202020204" pitchFamily="34" charset="0"/>
                <a:ea typeface="ＭＳ Ｐゴシック" charset="0"/>
              </a:rPr>
            </a:br>
            <a:r>
              <a:rPr kumimoji="0" lang="en-US" sz="1100" b="0" i="0" u="none" strike="noStrike" kern="1200" cap="none" spc="0" normalizeH="0" baseline="0" noProof="0" dirty="0" smtClean="0">
                <a:ln>
                  <a:noFill/>
                </a:ln>
                <a:solidFill>
                  <a:prstClr val="black"/>
                </a:solidFill>
                <a:effectLst/>
                <a:uLnTx/>
                <a:uFillTx/>
                <a:latin typeface="Arial" panose="020B0604020202020204" pitchFamily="34" charset="0"/>
                <a:ea typeface="ＭＳ Ｐゴシック" charset="0"/>
              </a:rPr>
              <a:t>Dynamic Trust Levels</a:t>
            </a:r>
          </a:p>
        </p:txBody>
      </p:sp>
      <p:pic>
        <p:nvPicPr>
          <p:cNvPr id="77" name="Picture 76"/>
          <p:cNvPicPr>
            <a:picLocks noChangeAspect="1"/>
          </p:cNvPicPr>
          <p:nvPr/>
        </p:nvPicPr>
        <p:blipFill>
          <a:blip r:embed="rId19"/>
          <a:stretch>
            <a:fillRect/>
          </a:stretch>
        </p:blipFill>
        <p:spPr>
          <a:xfrm>
            <a:off x="1441281" y="4394122"/>
            <a:ext cx="837843" cy="395881"/>
          </a:xfrm>
          <a:prstGeom prst="rect">
            <a:avLst/>
          </a:prstGeom>
        </p:spPr>
      </p:pic>
    </p:spTree>
    <p:extLst>
      <p:ext uri="{BB962C8B-B14F-4D97-AF65-F5344CB8AC3E}">
        <p14:creationId xmlns:p14="http://schemas.microsoft.com/office/powerpoint/2010/main" val="2377165364"/>
      </p:ext>
    </p:extLst>
  </p:cSld>
  <p:clrMapOvr>
    <a:masterClrMapping/>
  </p:clrMapOv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Bleichenbacher</a:t>
            </a:r>
            <a:r>
              <a:rPr lang="en-US" dirty="0" smtClean="0"/>
              <a:t> Attacks </a:t>
            </a:r>
            <a:endParaRPr lang="en-US" dirty="0"/>
          </a:p>
        </p:txBody>
      </p:sp>
      <p:sp>
        <p:nvSpPr>
          <p:cNvPr id="3" name="Content Placeholder 2"/>
          <p:cNvSpPr>
            <a:spLocks noGrp="1"/>
          </p:cNvSpPr>
          <p:nvPr>
            <p:ph idx="1"/>
          </p:nvPr>
        </p:nvSpPr>
        <p:spPr>
          <a:xfrm>
            <a:off x="83127" y="1428750"/>
            <a:ext cx="8969433" cy="3165872"/>
          </a:xfrm>
        </p:spPr>
        <p:txBody>
          <a:bodyPr/>
          <a:lstStyle/>
          <a:p>
            <a:r>
              <a:rPr lang="en-US" sz="2000" dirty="0" smtClean="0"/>
              <a:t>Vulnerable </a:t>
            </a:r>
            <a:r>
              <a:rPr lang="en-US" sz="2000" dirty="0"/>
              <a:t>hosts relying on RSA encryption key exchanges are exposed to attackers passively recording traffic for later </a:t>
            </a:r>
            <a:r>
              <a:rPr lang="en-US" sz="2000" dirty="0" smtClean="0"/>
              <a:t>decryption. </a:t>
            </a:r>
            <a:r>
              <a:rPr lang="en-US" sz="2000" dirty="0"/>
              <a:t>Discrepancies in Transport Layer Security (TLS) error messages </a:t>
            </a:r>
            <a:r>
              <a:rPr lang="en-US" sz="2000" dirty="0" smtClean="0"/>
              <a:t>allow attackers to </a:t>
            </a:r>
            <a:r>
              <a:rPr lang="en-US" sz="2000" dirty="0"/>
              <a:t>obtain the </a:t>
            </a:r>
            <a:r>
              <a:rPr lang="en-US" sz="2000" dirty="0" smtClean="0"/>
              <a:t>private </a:t>
            </a:r>
            <a:r>
              <a:rPr lang="en-US" sz="2000" dirty="0"/>
              <a:t>RSA key used by TLS to decrypt sensitive data. </a:t>
            </a:r>
            <a:endParaRPr lang="en-US" sz="2000" dirty="0" smtClean="0"/>
          </a:p>
          <a:p>
            <a:r>
              <a:rPr lang="en-US" sz="2000" dirty="0" smtClean="0"/>
              <a:t>When the vulnerability was first disclosed, the designers of TLS chose to keep the vulnerable encryption modes in service and add countermeasures, which themselves were later found to be incomplete, necessitating the deployment of increasingly complicated countermeasures which are often not implemented properly. </a:t>
            </a:r>
          </a:p>
        </p:txBody>
      </p:sp>
      <p:sp>
        <p:nvSpPr>
          <p:cNvPr id="4" name="Slide Number Placeholder 3"/>
          <p:cNvSpPr>
            <a:spLocks noGrp="1"/>
          </p:cNvSpPr>
          <p:nvPr>
            <p:ph type="sldNum" sz="quarter" idx="12"/>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D07F4FEF-8071-4277-BEEA-6C8D429C6163}" type="slidenum">
              <a:rPr kumimoji="0" lang="en-US" sz="825" b="0" i="0" u="none" strike="noStrike" kern="1200" cap="none" spc="0" normalizeH="0" baseline="0" noProof="0" smtClean="0">
                <a:ln>
                  <a:noFill/>
                </a:ln>
                <a:solidFill>
                  <a:srgbClr val="FFFFFF"/>
                </a:solidFill>
                <a:effectLst/>
                <a:uLnTx/>
                <a:uFillTx/>
                <a:latin typeface="Arial"/>
                <a:cs typeface="+mn-cs"/>
              </a:rPr>
              <a:pPr marL="0" marR="0" lvl="0" indent="0" algn="r" defTabSz="685800" rtl="0" eaLnBrk="1" fontAlgn="auto" latinLnBrk="0" hangingPunct="1">
                <a:lnSpc>
                  <a:spcPct val="100000"/>
                </a:lnSpc>
                <a:spcBef>
                  <a:spcPts val="0"/>
                </a:spcBef>
                <a:spcAft>
                  <a:spcPts val="0"/>
                </a:spcAft>
                <a:buClrTx/>
                <a:buSzTx/>
                <a:buFontTx/>
                <a:buNone/>
                <a:tabLst/>
                <a:defRPr/>
              </a:pPr>
              <a:t>32</a:t>
            </a:fld>
            <a:endParaRPr kumimoji="0" lang="en-US" sz="825" b="0" i="0" u="none" strike="noStrike" kern="1200" cap="none" spc="0" normalizeH="0" baseline="0" noProof="0">
              <a:ln>
                <a:noFill/>
              </a:ln>
              <a:solidFill>
                <a:srgbClr val="FFFFFF"/>
              </a:solidFill>
              <a:effectLst/>
              <a:uLnTx/>
              <a:uFillTx/>
              <a:latin typeface="Arial"/>
              <a:cs typeface="+mn-cs"/>
            </a:endParaRPr>
          </a:p>
        </p:txBody>
      </p:sp>
    </p:spTree>
    <p:extLst>
      <p:ext uri="{BB962C8B-B14F-4D97-AF65-F5344CB8AC3E}">
        <p14:creationId xmlns:p14="http://schemas.microsoft.com/office/powerpoint/2010/main" val="286510729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Bleichenbacher</a:t>
            </a:r>
            <a:r>
              <a:rPr lang="en-US" dirty="0" smtClean="0"/>
              <a:t> Attacks</a:t>
            </a:r>
            <a:endParaRPr lang="en-US" dirty="0"/>
          </a:p>
        </p:txBody>
      </p:sp>
      <p:sp>
        <p:nvSpPr>
          <p:cNvPr id="3" name="Content Placeholder 2"/>
          <p:cNvSpPr>
            <a:spLocks noGrp="1"/>
          </p:cNvSpPr>
          <p:nvPr>
            <p:ph idx="1"/>
          </p:nvPr>
        </p:nvSpPr>
        <p:spPr>
          <a:xfrm>
            <a:off x="83127" y="1428750"/>
            <a:ext cx="8969433" cy="3165872"/>
          </a:xfrm>
        </p:spPr>
        <p:txBody>
          <a:bodyPr/>
          <a:lstStyle/>
          <a:p>
            <a:r>
              <a:rPr lang="en-US" dirty="0" smtClean="0"/>
              <a:t>There are many variations on this approach</a:t>
            </a:r>
          </a:p>
          <a:p>
            <a:pPr lvl="1"/>
            <a:r>
              <a:rPr lang="en-US" sz="1800" dirty="0" smtClean="0"/>
              <a:t>Hosts </a:t>
            </a:r>
            <a:r>
              <a:rPr lang="en-US" sz="1800" dirty="0"/>
              <a:t>using forward secrecy remain vulnerable to a server impersonation or man-in-the-middle version of the </a:t>
            </a:r>
            <a:r>
              <a:rPr lang="en-US" sz="1800" dirty="0" smtClean="0"/>
              <a:t>attack</a:t>
            </a:r>
          </a:p>
          <a:p>
            <a:pPr lvl="1"/>
            <a:r>
              <a:rPr lang="en-US" sz="1800" dirty="0" smtClean="0"/>
              <a:t>Similar vulnerabilities </a:t>
            </a:r>
            <a:r>
              <a:rPr lang="en-US" sz="1800" dirty="0"/>
              <a:t>in XML encryption, S/MIME, Java Object Signing and Encryption (JOSE), and other </a:t>
            </a:r>
            <a:r>
              <a:rPr lang="en-US" sz="1800" dirty="0" smtClean="0"/>
              <a:t>approaches </a:t>
            </a:r>
            <a:r>
              <a:rPr lang="en-US" sz="1800" dirty="0"/>
              <a:t>persist even within large organizations such as Facebook and </a:t>
            </a:r>
            <a:r>
              <a:rPr lang="en-US" sz="1800" dirty="0" smtClean="0"/>
              <a:t>PayPal</a:t>
            </a:r>
          </a:p>
          <a:p>
            <a:pPr lvl="1"/>
            <a:r>
              <a:rPr lang="en-US" sz="1800" dirty="0" smtClean="0"/>
              <a:t>ROBOT attack against HTTPS hosts</a:t>
            </a:r>
          </a:p>
          <a:p>
            <a:pPr lvl="1"/>
            <a:r>
              <a:rPr lang="en-US" sz="1800" dirty="0" smtClean="0"/>
              <a:t> JSEE timing attacks</a:t>
            </a:r>
          </a:p>
          <a:p>
            <a:pPr lvl="1"/>
            <a:r>
              <a:rPr lang="en-US" sz="1800" dirty="0" smtClean="0"/>
              <a:t>Cross-protocol attacks </a:t>
            </a:r>
            <a:r>
              <a:rPr lang="en-US" sz="1800" dirty="0"/>
              <a:t>against TLS </a:t>
            </a:r>
            <a:r>
              <a:rPr lang="en-US" sz="1800" dirty="0" smtClean="0"/>
              <a:t>1.3</a:t>
            </a:r>
          </a:p>
          <a:p>
            <a:pPr lvl="1"/>
            <a:r>
              <a:rPr lang="en-US" sz="1800" dirty="0" smtClean="0"/>
              <a:t>The </a:t>
            </a:r>
            <a:r>
              <a:rPr lang="en-US" sz="1800" dirty="0"/>
              <a:t>so-called DROWN </a:t>
            </a:r>
            <a:r>
              <a:rPr lang="en-US" sz="1800" dirty="0" smtClean="0"/>
              <a:t>attack </a:t>
            </a:r>
            <a:r>
              <a:rPr lang="en-US" sz="1800" dirty="0"/>
              <a:t>is a protocol level </a:t>
            </a:r>
            <a:r>
              <a:rPr lang="en-US" sz="1800" dirty="0" smtClean="0"/>
              <a:t/>
            </a:r>
            <a:br>
              <a:rPr lang="en-US" sz="1800" dirty="0" smtClean="0"/>
            </a:br>
            <a:r>
              <a:rPr lang="en-US" sz="1800" dirty="0" err="1" smtClean="0"/>
              <a:t>Bleichenbacher</a:t>
            </a:r>
            <a:r>
              <a:rPr lang="en-US" sz="1800" dirty="0" smtClean="0"/>
              <a:t> </a:t>
            </a:r>
            <a:r>
              <a:rPr lang="en-US" sz="1800" dirty="0"/>
              <a:t>vulnerability in SSL version </a:t>
            </a:r>
            <a:r>
              <a:rPr lang="en-US" sz="1800" dirty="0" smtClean="0"/>
              <a:t>2 </a:t>
            </a:r>
            <a:endParaRPr lang="en-US" sz="1800" dirty="0"/>
          </a:p>
          <a:p>
            <a:pPr lvl="1"/>
            <a:endParaRPr lang="en-US" dirty="0" smtClean="0"/>
          </a:p>
        </p:txBody>
      </p:sp>
      <p:sp>
        <p:nvSpPr>
          <p:cNvPr id="4" name="Slide Number Placeholder 3"/>
          <p:cNvSpPr>
            <a:spLocks noGrp="1"/>
          </p:cNvSpPr>
          <p:nvPr>
            <p:ph type="sldNum" sz="quarter" idx="12"/>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D07F4FEF-8071-4277-BEEA-6C8D429C6163}" type="slidenum">
              <a:rPr kumimoji="0" lang="en-US" sz="825" b="0" i="0" u="none" strike="noStrike" kern="1200" cap="none" spc="0" normalizeH="0" baseline="0" noProof="0" smtClean="0">
                <a:ln>
                  <a:noFill/>
                </a:ln>
                <a:solidFill>
                  <a:srgbClr val="FFFFFF"/>
                </a:solidFill>
                <a:effectLst/>
                <a:uLnTx/>
                <a:uFillTx/>
                <a:latin typeface="Arial"/>
                <a:cs typeface="+mn-cs"/>
              </a:rPr>
              <a:pPr marL="0" marR="0" lvl="0" indent="0" algn="r" defTabSz="685800" rtl="0" eaLnBrk="1" fontAlgn="auto" latinLnBrk="0" hangingPunct="1">
                <a:lnSpc>
                  <a:spcPct val="100000"/>
                </a:lnSpc>
                <a:spcBef>
                  <a:spcPts val="0"/>
                </a:spcBef>
                <a:spcAft>
                  <a:spcPts val="0"/>
                </a:spcAft>
                <a:buClrTx/>
                <a:buSzTx/>
                <a:buFontTx/>
                <a:buNone/>
                <a:tabLst/>
                <a:defRPr/>
              </a:pPr>
              <a:t>33</a:t>
            </a:fld>
            <a:endParaRPr kumimoji="0" lang="en-US" sz="825" b="0" i="0" u="none" strike="noStrike" kern="1200" cap="none" spc="0" normalizeH="0" baseline="0" noProof="0">
              <a:ln>
                <a:noFill/>
              </a:ln>
              <a:solidFill>
                <a:srgbClr val="FFFFFF"/>
              </a:solidFill>
              <a:effectLst/>
              <a:uLnTx/>
              <a:uFillTx/>
              <a:latin typeface="Arial"/>
              <a:cs typeface="+mn-cs"/>
            </a:endParaRPr>
          </a:p>
        </p:txBody>
      </p:sp>
      <p:pic>
        <p:nvPicPr>
          <p:cNvPr id="5" name="Picture 4"/>
          <p:cNvPicPr>
            <a:picLocks noChangeAspect="1"/>
          </p:cNvPicPr>
          <p:nvPr/>
        </p:nvPicPr>
        <p:blipFill>
          <a:blip r:embed="rId2"/>
          <a:stretch>
            <a:fillRect/>
          </a:stretch>
        </p:blipFill>
        <p:spPr>
          <a:xfrm>
            <a:off x="5933122" y="3090863"/>
            <a:ext cx="2581275" cy="1771650"/>
          </a:xfrm>
          <a:prstGeom prst="rect">
            <a:avLst/>
          </a:prstGeom>
        </p:spPr>
      </p:pic>
    </p:spTree>
    <p:extLst>
      <p:ext uri="{BB962C8B-B14F-4D97-AF65-F5344CB8AC3E}">
        <p14:creationId xmlns:p14="http://schemas.microsoft.com/office/powerpoint/2010/main" val="372302031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Shape 79"/>
          <p:cNvSpPr txBox="1">
            <a:spLocks noGrp="1"/>
          </p:cNvSpPr>
          <p:nvPr>
            <p:ph type="title"/>
          </p:nvPr>
        </p:nvSpPr>
        <p:spPr>
          <a:xfrm>
            <a:off x="-165492" y="571138"/>
            <a:ext cx="9471134" cy="572700"/>
          </a:xfrm>
          <a:prstGeom prst="rect">
            <a:avLst/>
          </a:prstGeom>
        </p:spPr>
        <p:txBody>
          <a:bodyPr spcFirstLastPara="1" wrap="square" lIns="91425" tIns="91425" rIns="91425" bIns="91425" anchor="t" anchorCtr="0">
            <a:noAutofit/>
          </a:bodyPr>
          <a:lstStyle/>
          <a:p>
            <a:pPr lvl="0"/>
            <a:r>
              <a:rPr lang="en-US" sz="2400" dirty="0" err="1"/>
              <a:t>BlackRidge</a:t>
            </a:r>
            <a:r>
              <a:rPr lang="en-US" sz="2400" dirty="0"/>
              <a:t> </a:t>
            </a:r>
            <a:r>
              <a:rPr lang="en-US" sz="2400" dirty="0" smtClean="0"/>
              <a:t>Demonstration</a:t>
            </a:r>
            <a:endParaRPr sz="2400" dirty="0"/>
          </a:p>
        </p:txBody>
      </p:sp>
      <p:sp>
        <p:nvSpPr>
          <p:cNvPr id="80" name="Shape 80"/>
          <p:cNvSpPr txBox="1">
            <a:spLocks noGrp="1"/>
          </p:cNvSpPr>
          <p:nvPr>
            <p:ph type="body" idx="1"/>
          </p:nvPr>
        </p:nvSpPr>
        <p:spPr>
          <a:xfrm>
            <a:off x="-153304" y="840175"/>
            <a:ext cx="8520600" cy="1353300"/>
          </a:xfrm>
          <a:prstGeom prst="rect">
            <a:avLst/>
          </a:prstGeom>
        </p:spPr>
        <p:txBody>
          <a:bodyPr spcFirstLastPara="1" wrap="square" lIns="91425" tIns="91425" rIns="91425" bIns="91425" anchor="t" anchorCtr="0">
            <a:noAutofit/>
          </a:bodyPr>
          <a:lstStyle/>
          <a:p>
            <a:pPr lvl="0" indent="-317500">
              <a:lnSpc>
                <a:spcPct val="90000"/>
              </a:lnSpc>
              <a:spcBef>
                <a:spcPts val="1000"/>
              </a:spcBef>
              <a:buClr>
                <a:schemeClr val="dk1"/>
              </a:buClr>
              <a:buSzPts val="1400"/>
            </a:pPr>
            <a:r>
              <a:rPr lang="en-US" sz="1400" dirty="0">
                <a:solidFill>
                  <a:schemeClr val="dk1"/>
                </a:solidFill>
              </a:rPr>
              <a:t>Port scanning and access, DOS and DDOS attacks on TLS ports are eliminated</a:t>
            </a:r>
          </a:p>
          <a:p>
            <a:pPr lvl="0" indent="-317500">
              <a:lnSpc>
                <a:spcPct val="90000"/>
              </a:lnSpc>
              <a:spcBef>
                <a:spcPts val="1000"/>
              </a:spcBef>
              <a:buClr>
                <a:schemeClr val="dk1"/>
              </a:buClr>
              <a:buSzPts val="1400"/>
            </a:pPr>
            <a:r>
              <a:rPr lang="en-US" sz="1400" dirty="0">
                <a:solidFill>
                  <a:schemeClr val="dk1"/>
                </a:solidFill>
              </a:rPr>
              <a:t>Eliminate </a:t>
            </a:r>
            <a:r>
              <a:rPr lang="en-US" sz="1400" dirty="0" err="1">
                <a:solidFill>
                  <a:schemeClr val="dk1"/>
                </a:solidFill>
              </a:rPr>
              <a:t>Bleichenbacher</a:t>
            </a:r>
            <a:r>
              <a:rPr lang="en-US" sz="1400" dirty="0">
                <a:solidFill>
                  <a:schemeClr val="dk1"/>
                </a:solidFill>
              </a:rPr>
              <a:t>-style attacks </a:t>
            </a:r>
            <a:r>
              <a:rPr lang="en-US" sz="1400" dirty="0">
                <a:solidFill>
                  <a:schemeClr val="dk1"/>
                </a:solidFill>
                <a:hlinkClick r:id="rId3"/>
              </a:rPr>
              <a:t>http://www.kb.cert.org/vuls/id/144389</a:t>
            </a:r>
            <a:r>
              <a:rPr lang="en-US" sz="1400" dirty="0">
                <a:solidFill>
                  <a:schemeClr val="dk1"/>
                </a:solidFill>
              </a:rPr>
              <a:t>. An attacker may utilize discrepancies in TLS error messages to obtain the pre-master secret key private RSA key used by TLS to decrypt sensitive data</a:t>
            </a:r>
          </a:p>
          <a:p>
            <a:pPr lvl="0" indent="-317500">
              <a:lnSpc>
                <a:spcPct val="90000"/>
              </a:lnSpc>
              <a:spcBef>
                <a:spcPts val="1000"/>
              </a:spcBef>
              <a:buClr>
                <a:schemeClr val="dk1"/>
              </a:buClr>
              <a:buSzPts val="1400"/>
            </a:pPr>
            <a:r>
              <a:rPr lang="en-US" sz="1400" dirty="0">
                <a:solidFill>
                  <a:schemeClr val="dk1"/>
                </a:solidFill>
              </a:rPr>
              <a:t>Unauthorized access because of a compromised keys is eliminated. Only the person with the appropriate key on a specific computer can access the Blockchain</a:t>
            </a:r>
          </a:p>
          <a:p>
            <a:pPr lvl="0" indent="-317500">
              <a:lnSpc>
                <a:spcPct val="90000"/>
              </a:lnSpc>
              <a:spcBef>
                <a:spcPts val="1000"/>
              </a:spcBef>
              <a:buClr>
                <a:schemeClr val="dk1"/>
              </a:buClr>
              <a:buSzPts val="1400"/>
            </a:pPr>
            <a:r>
              <a:rPr lang="en-US" sz="1400" dirty="0">
                <a:solidFill>
                  <a:schemeClr val="dk1"/>
                </a:solidFill>
              </a:rPr>
              <a:t>Protects against Insider Threats, An authorized  member of blockchain 1 cannot access blockchain 2 resources </a:t>
            </a:r>
            <a:endParaRPr sz="1400" dirty="0"/>
          </a:p>
        </p:txBody>
      </p:sp>
      <p:pic>
        <p:nvPicPr>
          <p:cNvPr id="13" name="Shape 121">
            <a:extLst>
              <a:ext uri="{FF2B5EF4-FFF2-40B4-BE49-F238E27FC236}">
                <a16:creationId xmlns:a16="http://schemas.microsoft.com/office/drawing/2014/main" id="{690ABA2C-F9C6-4C63-B822-CA3F965DD944}"/>
              </a:ext>
            </a:extLst>
          </p:cNvPr>
          <p:cNvPicPr preferRelativeResize="0"/>
          <p:nvPr/>
        </p:nvPicPr>
        <p:blipFill>
          <a:blip r:embed="rId4">
            <a:alphaModFix/>
          </a:blip>
          <a:stretch>
            <a:fillRect/>
          </a:stretch>
        </p:blipFill>
        <p:spPr>
          <a:xfrm>
            <a:off x="160800" y="4489850"/>
            <a:ext cx="2351688" cy="566580"/>
          </a:xfrm>
          <a:prstGeom prst="rect">
            <a:avLst/>
          </a:prstGeom>
          <a:noFill/>
          <a:ln>
            <a:noFill/>
          </a:ln>
        </p:spPr>
      </p:pic>
      <p:pic>
        <p:nvPicPr>
          <p:cNvPr id="14" name="Shape 113">
            <a:extLst>
              <a:ext uri="{FF2B5EF4-FFF2-40B4-BE49-F238E27FC236}">
                <a16:creationId xmlns:a16="http://schemas.microsoft.com/office/drawing/2014/main" id="{47868DDE-7212-4AF1-A54B-18F7DA22E2A5}"/>
              </a:ext>
            </a:extLst>
          </p:cNvPr>
          <p:cNvPicPr preferRelativeResize="0"/>
          <p:nvPr/>
        </p:nvPicPr>
        <p:blipFill>
          <a:blip r:embed="rId5">
            <a:alphaModFix/>
          </a:blip>
          <a:stretch>
            <a:fillRect/>
          </a:stretch>
        </p:blipFill>
        <p:spPr>
          <a:xfrm>
            <a:off x="570988" y="3502662"/>
            <a:ext cx="760350" cy="872175"/>
          </a:xfrm>
          <a:prstGeom prst="rect">
            <a:avLst/>
          </a:prstGeom>
          <a:noFill/>
          <a:ln>
            <a:noFill/>
          </a:ln>
        </p:spPr>
      </p:pic>
      <p:pic>
        <p:nvPicPr>
          <p:cNvPr id="15" name="Shape 114">
            <a:extLst>
              <a:ext uri="{FF2B5EF4-FFF2-40B4-BE49-F238E27FC236}">
                <a16:creationId xmlns:a16="http://schemas.microsoft.com/office/drawing/2014/main" id="{1FCC784B-1990-4002-BB33-D7B05DE40EBF}"/>
              </a:ext>
            </a:extLst>
          </p:cNvPr>
          <p:cNvPicPr preferRelativeResize="0"/>
          <p:nvPr/>
        </p:nvPicPr>
        <p:blipFill>
          <a:blip r:embed="rId6">
            <a:alphaModFix/>
          </a:blip>
          <a:stretch>
            <a:fillRect/>
          </a:stretch>
        </p:blipFill>
        <p:spPr>
          <a:xfrm>
            <a:off x="2084263" y="3774075"/>
            <a:ext cx="920200" cy="329375"/>
          </a:xfrm>
          <a:prstGeom prst="rect">
            <a:avLst/>
          </a:prstGeom>
          <a:noFill/>
          <a:ln>
            <a:noFill/>
          </a:ln>
        </p:spPr>
      </p:pic>
      <p:sp>
        <p:nvSpPr>
          <p:cNvPr id="16" name="Shape 115">
            <a:extLst>
              <a:ext uri="{FF2B5EF4-FFF2-40B4-BE49-F238E27FC236}">
                <a16:creationId xmlns:a16="http://schemas.microsoft.com/office/drawing/2014/main" id="{1CF78808-D6BC-41AC-8CF9-A98C386F8698}"/>
              </a:ext>
            </a:extLst>
          </p:cNvPr>
          <p:cNvSpPr/>
          <p:nvPr/>
        </p:nvSpPr>
        <p:spPr>
          <a:xfrm>
            <a:off x="3439463" y="3461887"/>
            <a:ext cx="1321164" cy="953748"/>
          </a:xfrm>
          <a:prstGeom prst="cloud">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1400" b="0" i="0" u="none" strike="noStrike" kern="0" cap="none" spc="0" normalizeH="0" baseline="0" noProof="0">
                <a:ln>
                  <a:noFill/>
                </a:ln>
                <a:solidFill>
                  <a:srgbClr val="000000"/>
                </a:solidFill>
                <a:effectLst/>
                <a:uLnTx/>
                <a:uFillTx/>
                <a:latin typeface="Arial"/>
                <a:ea typeface="ＭＳ Ｐゴシック" charset="0"/>
                <a:cs typeface="Arial"/>
                <a:sym typeface="Arial"/>
              </a:rPr>
              <a:t>Marist</a:t>
            </a:r>
            <a:endParaRPr kumimoji="0" sz="1400" b="0" i="0" u="none" strike="noStrike" kern="0" cap="none" spc="0" normalizeH="0" baseline="0" noProof="0">
              <a:ln>
                <a:noFill/>
              </a:ln>
              <a:solidFill>
                <a:srgbClr val="000000"/>
              </a:solidFill>
              <a:effectLst/>
              <a:uLnTx/>
              <a:uFillTx/>
              <a:latin typeface="Arial"/>
              <a:ea typeface="ＭＳ Ｐゴシック" charset="0"/>
              <a:cs typeface="Arial"/>
              <a:sym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1400" b="0" i="0" u="none" strike="noStrike" kern="0" cap="none" spc="0" normalizeH="0" baseline="0" noProof="0">
                <a:ln>
                  <a:noFill/>
                </a:ln>
                <a:solidFill>
                  <a:srgbClr val="000000"/>
                </a:solidFill>
                <a:effectLst/>
                <a:uLnTx/>
                <a:uFillTx/>
                <a:latin typeface="Arial"/>
                <a:ea typeface="ＭＳ Ｐゴシック" charset="0"/>
                <a:cs typeface="Arial"/>
                <a:sym typeface="Arial"/>
              </a:rPr>
              <a:t>Network</a:t>
            </a:r>
            <a:endParaRPr kumimoji="0" sz="1400" b="0" i="0" u="none" strike="noStrike" kern="0" cap="none" spc="0" normalizeH="0" baseline="0" noProof="0">
              <a:ln>
                <a:noFill/>
              </a:ln>
              <a:solidFill>
                <a:srgbClr val="000000"/>
              </a:solidFill>
              <a:effectLst/>
              <a:uLnTx/>
              <a:uFillTx/>
              <a:latin typeface="Arial"/>
              <a:ea typeface="ＭＳ Ｐゴシック" charset="0"/>
              <a:cs typeface="Arial"/>
              <a:sym typeface="Arial"/>
            </a:endParaRPr>
          </a:p>
        </p:txBody>
      </p:sp>
      <p:pic>
        <p:nvPicPr>
          <p:cNvPr id="17" name="Shape 116">
            <a:extLst>
              <a:ext uri="{FF2B5EF4-FFF2-40B4-BE49-F238E27FC236}">
                <a16:creationId xmlns:a16="http://schemas.microsoft.com/office/drawing/2014/main" id="{53B686EA-37EE-48BD-9657-C71DBDD8827F}"/>
              </a:ext>
            </a:extLst>
          </p:cNvPr>
          <p:cNvPicPr preferRelativeResize="0"/>
          <p:nvPr/>
        </p:nvPicPr>
        <p:blipFill>
          <a:blip r:embed="rId6">
            <a:alphaModFix/>
          </a:blip>
          <a:stretch>
            <a:fillRect/>
          </a:stretch>
        </p:blipFill>
        <p:spPr>
          <a:xfrm>
            <a:off x="5232313" y="3774075"/>
            <a:ext cx="920200" cy="329375"/>
          </a:xfrm>
          <a:prstGeom prst="rect">
            <a:avLst/>
          </a:prstGeom>
          <a:noFill/>
          <a:ln>
            <a:noFill/>
          </a:ln>
        </p:spPr>
      </p:pic>
      <p:cxnSp>
        <p:nvCxnSpPr>
          <p:cNvPr id="19" name="Shape 124">
            <a:extLst>
              <a:ext uri="{FF2B5EF4-FFF2-40B4-BE49-F238E27FC236}">
                <a16:creationId xmlns:a16="http://schemas.microsoft.com/office/drawing/2014/main" id="{08B2F9D8-4BE6-4346-8B1D-9EF4B41C18A6}"/>
              </a:ext>
            </a:extLst>
          </p:cNvPr>
          <p:cNvCxnSpPr>
            <a:stCxn id="14" idx="3"/>
            <a:endCxn id="15" idx="1"/>
          </p:cNvCxnSpPr>
          <p:nvPr/>
        </p:nvCxnSpPr>
        <p:spPr>
          <a:xfrm>
            <a:off x="1331338" y="3938750"/>
            <a:ext cx="753000" cy="0"/>
          </a:xfrm>
          <a:prstGeom prst="straightConnector1">
            <a:avLst/>
          </a:prstGeom>
          <a:noFill/>
          <a:ln w="19050" cap="flat" cmpd="sng">
            <a:solidFill>
              <a:schemeClr val="dk2"/>
            </a:solidFill>
            <a:prstDash val="solid"/>
            <a:round/>
            <a:headEnd type="triangle" w="med" len="med"/>
            <a:tailEnd type="triangle" w="med" len="med"/>
          </a:ln>
        </p:spPr>
      </p:cxnSp>
      <p:cxnSp>
        <p:nvCxnSpPr>
          <p:cNvPr id="20" name="Shape 125">
            <a:extLst>
              <a:ext uri="{FF2B5EF4-FFF2-40B4-BE49-F238E27FC236}">
                <a16:creationId xmlns:a16="http://schemas.microsoft.com/office/drawing/2014/main" id="{3A83E0DD-BA25-4C27-A80A-BC16EBD925AD}"/>
              </a:ext>
            </a:extLst>
          </p:cNvPr>
          <p:cNvCxnSpPr>
            <a:cxnSpLocks/>
            <a:stCxn id="17" idx="3"/>
          </p:cNvCxnSpPr>
          <p:nvPr/>
        </p:nvCxnSpPr>
        <p:spPr>
          <a:xfrm>
            <a:off x="6152513" y="3938762"/>
            <a:ext cx="803700" cy="0"/>
          </a:xfrm>
          <a:prstGeom prst="straightConnector1">
            <a:avLst/>
          </a:prstGeom>
          <a:noFill/>
          <a:ln w="19050" cap="flat" cmpd="sng">
            <a:solidFill>
              <a:schemeClr val="dk2"/>
            </a:solidFill>
            <a:prstDash val="solid"/>
            <a:round/>
            <a:headEnd type="triangle" w="med" len="med"/>
            <a:tailEnd type="triangle" w="med" len="med"/>
          </a:ln>
        </p:spPr>
      </p:cxnSp>
      <p:sp>
        <p:nvSpPr>
          <p:cNvPr id="21" name="Shape 126">
            <a:extLst>
              <a:ext uri="{FF2B5EF4-FFF2-40B4-BE49-F238E27FC236}">
                <a16:creationId xmlns:a16="http://schemas.microsoft.com/office/drawing/2014/main" id="{DABBFCF0-3AFB-4D25-940C-F4C2DDA0A024}"/>
              </a:ext>
            </a:extLst>
          </p:cNvPr>
          <p:cNvSpPr txBox="1"/>
          <p:nvPr/>
        </p:nvSpPr>
        <p:spPr>
          <a:xfrm>
            <a:off x="6578463" y="2871977"/>
            <a:ext cx="1504800" cy="474900"/>
          </a:xfrm>
          <a:prstGeom prst="rect">
            <a:avLst/>
          </a:prstGeom>
          <a:noFill/>
          <a:ln>
            <a:noFill/>
          </a:ln>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1" i="0" u="none" strike="noStrike" kern="0" cap="none" spc="0" normalizeH="0" baseline="0" noProof="0" dirty="0" err="1">
                <a:ln>
                  <a:noFill/>
                </a:ln>
                <a:solidFill>
                  <a:srgbClr val="000000"/>
                </a:solidFill>
                <a:effectLst/>
                <a:uLnTx/>
                <a:uFillTx/>
                <a:latin typeface="Arial"/>
                <a:ea typeface="ＭＳ Ｐゴシック" charset="0"/>
                <a:cs typeface="Arial"/>
                <a:sym typeface="Arial"/>
              </a:rPr>
              <a:t>nodejs</a:t>
            </a:r>
            <a:r>
              <a:rPr kumimoji="0" lang="en" sz="1200" b="0" i="0" u="none" strike="noStrike" kern="0" cap="none" spc="0" normalizeH="0" baseline="0" noProof="0" dirty="0">
                <a:ln>
                  <a:noFill/>
                </a:ln>
                <a:solidFill>
                  <a:srgbClr val="000000"/>
                </a:solidFill>
                <a:effectLst/>
                <a:uLnTx/>
                <a:uFillTx/>
                <a:latin typeface="Arial"/>
                <a:ea typeface="ＭＳ Ｐゴシック" charset="0"/>
                <a:cs typeface="Arial"/>
                <a:sym typeface="Arial"/>
              </a:rPr>
              <a:t/>
            </a:r>
            <a:br>
              <a:rPr kumimoji="0" lang="en" sz="1200" b="0" i="0" u="none" strike="noStrike" kern="0" cap="none" spc="0" normalizeH="0" baseline="0" noProof="0" dirty="0">
                <a:ln>
                  <a:noFill/>
                </a:ln>
                <a:solidFill>
                  <a:srgbClr val="000000"/>
                </a:solidFill>
                <a:effectLst/>
                <a:uLnTx/>
                <a:uFillTx/>
                <a:latin typeface="Arial"/>
                <a:ea typeface="ＭＳ Ｐゴシック" charset="0"/>
                <a:cs typeface="Arial"/>
                <a:sym typeface="Arial"/>
              </a:rPr>
            </a:br>
            <a:r>
              <a:rPr kumimoji="0" lang="en" sz="1200" b="0" i="0" u="none" strike="noStrike" kern="0" cap="none" spc="0" normalizeH="0" baseline="0" noProof="0" dirty="0">
                <a:ln>
                  <a:noFill/>
                </a:ln>
                <a:solidFill>
                  <a:srgbClr val="000000"/>
                </a:solidFill>
                <a:effectLst/>
                <a:uLnTx/>
                <a:uFillTx/>
                <a:latin typeface="Arial"/>
                <a:ea typeface="ＭＳ Ｐゴシック" charset="0"/>
                <a:cs typeface="Arial"/>
                <a:sym typeface="Arial"/>
              </a:rPr>
              <a:t>Group </a:t>
            </a:r>
            <a:r>
              <a:rPr kumimoji="0" lang="en" sz="1200" b="0" i="0" u="none" strike="noStrike" kern="0" cap="none" spc="0" normalizeH="0" baseline="0" noProof="0" dirty="0" smtClean="0">
                <a:ln>
                  <a:noFill/>
                </a:ln>
                <a:solidFill>
                  <a:srgbClr val="000000"/>
                </a:solidFill>
                <a:effectLst/>
                <a:uLnTx/>
                <a:uFillTx/>
                <a:latin typeface="Arial"/>
                <a:ea typeface="ＭＳ Ｐゴシック" charset="0"/>
                <a:cs typeface="Arial"/>
                <a:sym typeface="Arial"/>
              </a:rPr>
              <a:t>trusted</a:t>
            </a:r>
            <a:endParaRPr kumimoji="0" sz="1200" b="1" i="0" u="none" strike="noStrike" kern="0" cap="none" spc="0" normalizeH="0" baseline="0" noProof="0" dirty="0">
              <a:ln>
                <a:noFill/>
              </a:ln>
              <a:solidFill>
                <a:srgbClr val="134F5C"/>
              </a:solidFill>
              <a:effectLst/>
              <a:uLnTx/>
              <a:uFillTx/>
              <a:latin typeface="Courier New"/>
              <a:ea typeface="Courier New"/>
              <a:cs typeface="Courier New"/>
              <a:sym typeface="Courier New"/>
            </a:endParaRPr>
          </a:p>
        </p:txBody>
      </p:sp>
      <p:sp>
        <p:nvSpPr>
          <p:cNvPr id="22" name="Shape 127">
            <a:extLst>
              <a:ext uri="{FF2B5EF4-FFF2-40B4-BE49-F238E27FC236}">
                <a16:creationId xmlns:a16="http://schemas.microsoft.com/office/drawing/2014/main" id="{9CE30C8B-6A14-4A70-88EC-10788115335D}"/>
              </a:ext>
            </a:extLst>
          </p:cNvPr>
          <p:cNvSpPr txBox="1"/>
          <p:nvPr/>
        </p:nvSpPr>
        <p:spPr>
          <a:xfrm>
            <a:off x="4940013" y="4014950"/>
            <a:ext cx="1504800" cy="474900"/>
          </a:xfrm>
          <a:prstGeom prst="rect">
            <a:avLst/>
          </a:prstGeom>
          <a:noFill/>
          <a:ln>
            <a:noFill/>
          </a:ln>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1200" b="1" i="0" u="none" strike="noStrike" kern="0" cap="none" spc="0" normalizeH="0" baseline="0" noProof="0" dirty="0" smtClean="0">
                <a:ln>
                  <a:noFill/>
                </a:ln>
                <a:solidFill>
                  <a:srgbClr val="000000"/>
                </a:solidFill>
                <a:effectLst/>
                <a:uLnTx/>
                <a:uFillTx/>
                <a:latin typeface="Arial"/>
                <a:ea typeface="ＭＳ Ｐゴシック" charset="0"/>
                <a:cs typeface="Arial"/>
                <a:sym typeface="Arial"/>
              </a:rPr>
              <a:t>Management</a:t>
            </a:r>
            <a:endParaRPr kumimoji="0" sz="1200" b="1" i="0" u="none" strike="noStrike" kern="0" cap="none" spc="0" normalizeH="0" baseline="0" noProof="0" dirty="0">
              <a:ln>
                <a:noFill/>
              </a:ln>
              <a:solidFill>
                <a:srgbClr val="134F5C"/>
              </a:solidFill>
              <a:effectLst/>
              <a:uLnTx/>
              <a:uFillTx/>
              <a:latin typeface="Courier New"/>
              <a:ea typeface="Courier New"/>
              <a:cs typeface="Courier New"/>
              <a:sym typeface="Courier New"/>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1100" b="0" i="0" u="none" strike="noStrike" kern="0" cap="none" spc="0" normalizeH="0" baseline="0" noProof="0" dirty="0">
                <a:ln>
                  <a:noFill/>
                </a:ln>
                <a:solidFill>
                  <a:srgbClr val="000000"/>
                </a:solidFill>
                <a:effectLst/>
                <a:uLnTx/>
                <a:uFillTx/>
                <a:latin typeface="Arial"/>
                <a:ea typeface="ＭＳ Ｐゴシック" charset="0"/>
                <a:cs typeface="Arial"/>
                <a:sym typeface="Arial"/>
              </a:rPr>
              <a:t>Port 4</a:t>
            </a:r>
            <a:endParaRPr kumimoji="0" sz="1100" b="0" i="0" u="none" strike="noStrike" kern="0" cap="none" spc="0" normalizeH="0" baseline="0" noProof="0" dirty="0">
              <a:ln>
                <a:noFill/>
              </a:ln>
              <a:solidFill>
                <a:srgbClr val="000000"/>
              </a:solidFill>
              <a:effectLst/>
              <a:uLnTx/>
              <a:uFillTx/>
              <a:latin typeface="Arial"/>
              <a:ea typeface="ＭＳ Ｐゴシック" charset="0"/>
              <a:cs typeface="Arial"/>
              <a:sym typeface="Arial"/>
            </a:endParaRPr>
          </a:p>
        </p:txBody>
      </p:sp>
      <p:sp>
        <p:nvSpPr>
          <p:cNvPr id="23" name="Shape 128">
            <a:extLst>
              <a:ext uri="{FF2B5EF4-FFF2-40B4-BE49-F238E27FC236}">
                <a16:creationId xmlns:a16="http://schemas.microsoft.com/office/drawing/2014/main" id="{B76A2E10-EB30-437C-ACD3-268467879309}"/>
              </a:ext>
            </a:extLst>
          </p:cNvPr>
          <p:cNvSpPr txBox="1"/>
          <p:nvPr/>
        </p:nvSpPr>
        <p:spPr>
          <a:xfrm>
            <a:off x="255288" y="2872600"/>
            <a:ext cx="1504800" cy="474900"/>
          </a:xfrm>
          <a:prstGeom prst="rect">
            <a:avLst/>
          </a:prstGeom>
          <a:noFill/>
          <a:ln>
            <a:noFill/>
          </a:ln>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1200" b="1" i="0" u="none" strike="noStrike" kern="0" cap="none" spc="0" normalizeH="0" baseline="0" noProof="0" dirty="0">
                <a:ln>
                  <a:noFill/>
                </a:ln>
                <a:solidFill>
                  <a:srgbClr val="000000"/>
                </a:solidFill>
                <a:effectLst/>
                <a:uLnTx/>
                <a:uFillTx/>
                <a:latin typeface="Arial"/>
                <a:ea typeface="ＭＳ Ｐゴシック" charset="0"/>
                <a:cs typeface="Arial"/>
                <a:sym typeface="Arial"/>
              </a:rPr>
              <a:t>Truste</a:t>
            </a:r>
            <a:r>
              <a:rPr kumimoji="0" lang="en-US" sz="1200" b="1" i="0" u="none" strike="noStrike" kern="0" cap="none" spc="0" normalizeH="0" baseline="0" noProof="0" dirty="0">
                <a:ln>
                  <a:noFill/>
                </a:ln>
                <a:solidFill>
                  <a:srgbClr val="000000"/>
                </a:solidFill>
                <a:effectLst/>
                <a:uLnTx/>
                <a:uFillTx/>
                <a:latin typeface="Arial"/>
                <a:ea typeface="ＭＳ Ｐゴシック" charset="0"/>
                <a:cs typeface="Arial"/>
                <a:sym typeface="Arial"/>
              </a:rPr>
              <a:t>e</a:t>
            </a:r>
            <a:r>
              <a:rPr kumimoji="0" lang="en" sz="1200" b="0" i="0" u="none" strike="noStrike" kern="0" cap="none" spc="0" normalizeH="0" baseline="0" noProof="0" dirty="0">
                <a:ln>
                  <a:noFill/>
                </a:ln>
                <a:solidFill>
                  <a:srgbClr val="000000"/>
                </a:solidFill>
                <a:effectLst/>
                <a:uLnTx/>
                <a:uFillTx/>
                <a:latin typeface="Arial"/>
                <a:ea typeface="ＭＳ Ｐゴシック" charset="0"/>
                <a:cs typeface="Arial"/>
                <a:sym typeface="Arial"/>
              </a:rPr>
              <a:t/>
            </a:r>
            <a:br>
              <a:rPr kumimoji="0" lang="en" sz="1200" b="0" i="0" u="none" strike="noStrike" kern="0" cap="none" spc="0" normalizeH="0" baseline="0" noProof="0" dirty="0">
                <a:ln>
                  <a:noFill/>
                </a:ln>
                <a:solidFill>
                  <a:srgbClr val="000000"/>
                </a:solidFill>
                <a:effectLst/>
                <a:uLnTx/>
                <a:uFillTx/>
                <a:latin typeface="Arial"/>
                <a:ea typeface="ＭＳ Ｐゴシック" charset="0"/>
                <a:cs typeface="Arial"/>
                <a:sym typeface="Arial"/>
              </a:rPr>
            </a:br>
            <a:r>
              <a:rPr kumimoji="0" lang="en" sz="1200" b="0" i="0" u="none" strike="noStrike" kern="0" cap="none" spc="0" normalizeH="0" baseline="0" noProof="0" dirty="0">
                <a:ln>
                  <a:noFill/>
                </a:ln>
                <a:solidFill>
                  <a:srgbClr val="000000"/>
                </a:solidFill>
                <a:effectLst/>
                <a:uLnTx/>
                <a:uFillTx/>
                <a:latin typeface="Arial"/>
                <a:ea typeface="ＭＳ Ｐゴシック" charset="0"/>
                <a:cs typeface="Arial"/>
                <a:sym typeface="Arial"/>
              </a:rPr>
              <a:t>Group </a:t>
            </a:r>
            <a:r>
              <a:rPr kumimoji="0" lang="en" sz="1200" b="0" i="0" u="none" strike="noStrike" kern="0" cap="none" spc="0" normalizeH="0" baseline="0" noProof="0" dirty="0" smtClean="0">
                <a:ln>
                  <a:noFill/>
                </a:ln>
                <a:solidFill>
                  <a:srgbClr val="000000"/>
                </a:solidFill>
                <a:effectLst/>
                <a:uLnTx/>
                <a:uFillTx/>
                <a:latin typeface="Arial"/>
                <a:ea typeface="ＭＳ Ｐゴシック" charset="0"/>
                <a:cs typeface="Arial"/>
                <a:sym typeface="Arial"/>
              </a:rPr>
              <a:t>trusted</a:t>
            </a:r>
            <a:endParaRPr kumimoji="0" sz="1200" b="1" i="0" u="none" strike="noStrike" kern="0" cap="none" spc="0" normalizeH="0" baseline="0" noProof="0" dirty="0">
              <a:ln>
                <a:noFill/>
              </a:ln>
              <a:solidFill>
                <a:srgbClr val="134F5C"/>
              </a:solidFill>
              <a:effectLst/>
              <a:uLnTx/>
              <a:uFillTx/>
              <a:latin typeface="Courier New"/>
              <a:ea typeface="Courier New"/>
              <a:cs typeface="Courier New"/>
              <a:sym typeface="Courier New"/>
            </a:endParaRPr>
          </a:p>
        </p:txBody>
      </p:sp>
      <p:cxnSp>
        <p:nvCxnSpPr>
          <p:cNvPr id="24" name="Shape 129">
            <a:extLst>
              <a:ext uri="{FF2B5EF4-FFF2-40B4-BE49-F238E27FC236}">
                <a16:creationId xmlns:a16="http://schemas.microsoft.com/office/drawing/2014/main" id="{3D8EEA8E-20F0-4967-B3BD-A4973B2081DD}"/>
              </a:ext>
            </a:extLst>
          </p:cNvPr>
          <p:cNvCxnSpPr>
            <a:stCxn id="15" idx="3"/>
            <a:endCxn id="16" idx="2"/>
          </p:cNvCxnSpPr>
          <p:nvPr/>
        </p:nvCxnSpPr>
        <p:spPr>
          <a:xfrm>
            <a:off x="3004463" y="3938762"/>
            <a:ext cx="439200" cy="0"/>
          </a:xfrm>
          <a:prstGeom prst="straightConnector1">
            <a:avLst/>
          </a:prstGeom>
          <a:noFill/>
          <a:ln w="19050" cap="flat" cmpd="sng">
            <a:solidFill>
              <a:schemeClr val="dk2"/>
            </a:solidFill>
            <a:prstDash val="solid"/>
            <a:round/>
            <a:headEnd type="triangle" w="med" len="med"/>
            <a:tailEnd type="triangle" w="med" len="med"/>
          </a:ln>
        </p:spPr>
      </p:cxnSp>
      <p:cxnSp>
        <p:nvCxnSpPr>
          <p:cNvPr id="25" name="Shape 130">
            <a:extLst>
              <a:ext uri="{FF2B5EF4-FFF2-40B4-BE49-F238E27FC236}">
                <a16:creationId xmlns:a16="http://schemas.microsoft.com/office/drawing/2014/main" id="{B6E39D89-07B1-492F-AC3E-FCE68CFB5DB0}"/>
              </a:ext>
            </a:extLst>
          </p:cNvPr>
          <p:cNvCxnSpPr>
            <a:stCxn id="16" idx="0"/>
            <a:endCxn id="17" idx="1"/>
          </p:cNvCxnSpPr>
          <p:nvPr/>
        </p:nvCxnSpPr>
        <p:spPr>
          <a:xfrm>
            <a:off x="4759526" y="3938761"/>
            <a:ext cx="472800" cy="0"/>
          </a:xfrm>
          <a:prstGeom prst="straightConnector1">
            <a:avLst/>
          </a:prstGeom>
          <a:noFill/>
          <a:ln w="19050" cap="flat" cmpd="sng">
            <a:solidFill>
              <a:schemeClr val="dk2"/>
            </a:solidFill>
            <a:prstDash val="solid"/>
            <a:round/>
            <a:headEnd type="triangle" w="med" len="med"/>
            <a:tailEnd type="triangle" w="med" len="med"/>
          </a:ln>
        </p:spPr>
      </p:cxnSp>
      <p:sp>
        <p:nvSpPr>
          <p:cNvPr id="26" name="Shape 131">
            <a:extLst>
              <a:ext uri="{FF2B5EF4-FFF2-40B4-BE49-F238E27FC236}">
                <a16:creationId xmlns:a16="http://schemas.microsoft.com/office/drawing/2014/main" id="{EE493303-4B7B-45D7-8FEE-5078AA74F926}"/>
              </a:ext>
            </a:extLst>
          </p:cNvPr>
          <p:cNvSpPr txBox="1"/>
          <p:nvPr/>
        </p:nvSpPr>
        <p:spPr>
          <a:xfrm>
            <a:off x="1760088" y="3347512"/>
            <a:ext cx="1504800" cy="474900"/>
          </a:xfrm>
          <a:prstGeom prst="rect">
            <a:avLst/>
          </a:prstGeom>
          <a:noFill/>
          <a:ln>
            <a:noFill/>
          </a:ln>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1200" b="1" i="0" u="none" strike="noStrike" kern="0" cap="none" spc="0" normalizeH="0" baseline="0" noProof="0">
                <a:ln>
                  <a:noFill/>
                </a:ln>
                <a:solidFill>
                  <a:srgbClr val="000000"/>
                </a:solidFill>
                <a:effectLst/>
                <a:uLnTx/>
                <a:uFillTx/>
                <a:latin typeface="Arial"/>
                <a:ea typeface="ＭＳ Ｐゴシック" charset="0"/>
                <a:cs typeface="Arial"/>
                <a:sym typeface="Arial"/>
              </a:rPr>
              <a:t>Gateway4</a:t>
            </a:r>
            <a:endParaRPr kumimoji="0" sz="1200" b="1" i="0" u="none" strike="noStrike" kern="0" cap="none" spc="0" normalizeH="0" baseline="0" noProof="0">
              <a:ln>
                <a:noFill/>
              </a:ln>
              <a:solidFill>
                <a:srgbClr val="000000"/>
              </a:solidFill>
              <a:effectLst/>
              <a:uLnTx/>
              <a:uFillTx/>
              <a:latin typeface="Arial"/>
              <a:ea typeface="ＭＳ Ｐゴシック" charset="0"/>
              <a:cs typeface="Arial"/>
              <a:sym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1100" b="0" i="0" u="none" strike="noStrike" kern="0" cap="none" spc="0" normalizeH="0" baseline="0" noProof="0">
                <a:ln>
                  <a:noFill/>
                </a:ln>
                <a:solidFill>
                  <a:srgbClr val="000000"/>
                </a:solidFill>
                <a:effectLst/>
                <a:uLnTx/>
                <a:uFillTx/>
                <a:latin typeface="Arial"/>
                <a:ea typeface="ＭＳ Ｐゴシック" charset="0"/>
                <a:cs typeface="Arial"/>
                <a:sym typeface="Arial"/>
              </a:rPr>
              <a:t>Port 1   Port 2</a:t>
            </a:r>
            <a:endParaRPr kumimoji="0" sz="1100" b="0" i="0" u="none" strike="noStrike" kern="0" cap="none" spc="0" normalizeH="0" baseline="0" noProof="0">
              <a:ln>
                <a:noFill/>
              </a:ln>
              <a:solidFill>
                <a:srgbClr val="000000"/>
              </a:solidFill>
              <a:effectLst/>
              <a:uLnTx/>
              <a:uFillTx/>
              <a:latin typeface="Arial"/>
              <a:ea typeface="ＭＳ Ｐゴシック" charset="0"/>
              <a:cs typeface="Arial"/>
              <a:sym typeface="Arial"/>
            </a:endParaRPr>
          </a:p>
        </p:txBody>
      </p:sp>
      <p:sp>
        <p:nvSpPr>
          <p:cNvPr id="27" name="Shape 132">
            <a:extLst>
              <a:ext uri="{FF2B5EF4-FFF2-40B4-BE49-F238E27FC236}">
                <a16:creationId xmlns:a16="http://schemas.microsoft.com/office/drawing/2014/main" id="{F31EFFD5-4A2D-4976-BD18-D4B87B81ACAC}"/>
              </a:ext>
            </a:extLst>
          </p:cNvPr>
          <p:cNvSpPr txBox="1"/>
          <p:nvPr/>
        </p:nvSpPr>
        <p:spPr>
          <a:xfrm>
            <a:off x="4935213" y="3377412"/>
            <a:ext cx="1504800" cy="474900"/>
          </a:xfrm>
          <a:prstGeom prst="rect">
            <a:avLst/>
          </a:prstGeom>
          <a:noFill/>
          <a:ln>
            <a:noFill/>
          </a:ln>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1200" b="1" i="0" u="none" strike="noStrike" kern="0" cap="none" spc="0" normalizeH="0" baseline="0" noProof="0">
                <a:ln>
                  <a:noFill/>
                </a:ln>
                <a:solidFill>
                  <a:srgbClr val="000000"/>
                </a:solidFill>
                <a:effectLst/>
                <a:uLnTx/>
                <a:uFillTx/>
                <a:latin typeface="Arial"/>
                <a:ea typeface="ＭＳ Ｐゴシック" charset="0"/>
                <a:cs typeface="Arial"/>
                <a:sym typeface="Arial"/>
              </a:rPr>
              <a:t>Gateway5</a:t>
            </a:r>
            <a:endParaRPr kumimoji="0" sz="1200" b="1" i="0" u="none" strike="noStrike" kern="0" cap="none" spc="0" normalizeH="0" baseline="0" noProof="0">
              <a:ln>
                <a:noFill/>
              </a:ln>
              <a:solidFill>
                <a:srgbClr val="000000"/>
              </a:solidFill>
              <a:effectLst/>
              <a:uLnTx/>
              <a:uFillTx/>
              <a:latin typeface="Arial"/>
              <a:ea typeface="ＭＳ Ｐゴシック" charset="0"/>
              <a:cs typeface="Arial"/>
              <a:sym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1100" b="0" i="0" u="none" strike="noStrike" kern="0" cap="none" spc="0" normalizeH="0" baseline="0" noProof="0">
                <a:ln>
                  <a:noFill/>
                </a:ln>
                <a:solidFill>
                  <a:srgbClr val="000000"/>
                </a:solidFill>
                <a:effectLst/>
                <a:uLnTx/>
                <a:uFillTx/>
                <a:latin typeface="Arial"/>
                <a:ea typeface="ＭＳ Ｐゴシック" charset="0"/>
                <a:cs typeface="Arial"/>
                <a:sym typeface="Arial"/>
              </a:rPr>
              <a:t>Port 1   Port 2</a:t>
            </a:r>
            <a:endParaRPr kumimoji="0" sz="1100" b="0" i="0" u="none" strike="noStrike" kern="0" cap="none" spc="0" normalizeH="0" baseline="0" noProof="0">
              <a:ln>
                <a:noFill/>
              </a:ln>
              <a:solidFill>
                <a:srgbClr val="000000"/>
              </a:solidFill>
              <a:effectLst/>
              <a:uLnTx/>
              <a:uFillTx/>
              <a:latin typeface="Arial"/>
              <a:ea typeface="ＭＳ Ｐゴシック" charset="0"/>
              <a:cs typeface="Arial"/>
              <a:sym typeface="Arial"/>
            </a:endParaRPr>
          </a:p>
        </p:txBody>
      </p:sp>
      <p:cxnSp>
        <p:nvCxnSpPr>
          <p:cNvPr id="28" name="Shape 135">
            <a:extLst>
              <a:ext uri="{FF2B5EF4-FFF2-40B4-BE49-F238E27FC236}">
                <a16:creationId xmlns:a16="http://schemas.microsoft.com/office/drawing/2014/main" id="{C97ECA64-71EF-4618-A1D8-4611EB1D3801}"/>
              </a:ext>
            </a:extLst>
          </p:cNvPr>
          <p:cNvCxnSpPr>
            <a:cxnSpLocks/>
          </p:cNvCxnSpPr>
          <p:nvPr/>
        </p:nvCxnSpPr>
        <p:spPr>
          <a:xfrm>
            <a:off x="1359275" y="3616162"/>
            <a:ext cx="5596938" cy="84475"/>
          </a:xfrm>
          <a:prstGeom prst="straightConnector1">
            <a:avLst/>
          </a:prstGeom>
          <a:ln w="9525" cap="flat" cmpd="sng" algn="ctr">
            <a:solidFill>
              <a:srgbClr val="00B05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9" name="Shape 136">
            <a:extLst>
              <a:ext uri="{FF2B5EF4-FFF2-40B4-BE49-F238E27FC236}">
                <a16:creationId xmlns:a16="http://schemas.microsoft.com/office/drawing/2014/main" id="{39FC1554-3990-48FF-BCD6-29943DD93EF8}"/>
              </a:ext>
            </a:extLst>
          </p:cNvPr>
          <p:cNvSpPr txBox="1"/>
          <p:nvPr/>
        </p:nvSpPr>
        <p:spPr>
          <a:xfrm>
            <a:off x="1791963" y="4014950"/>
            <a:ext cx="1504800" cy="474900"/>
          </a:xfrm>
          <a:prstGeom prst="rect">
            <a:avLst/>
          </a:prstGeom>
          <a:noFill/>
          <a:ln>
            <a:noFill/>
          </a:ln>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1200" b="1" i="0" u="none" strike="noStrike" kern="0" cap="none" spc="0" normalizeH="0" baseline="0" noProof="0" dirty="0" smtClean="0">
                <a:ln>
                  <a:noFill/>
                </a:ln>
                <a:solidFill>
                  <a:srgbClr val="000000"/>
                </a:solidFill>
                <a:effectLst/>
                <a:uLnTx/>
                <a:uFillTx/>
                <a:latin typeface="Arial"/>
                <a:ea typeface="ＭＳ Ｐゴシック" charset="0"/>
                <a:cs typeface="Arial"/>
                <a:sym typeface="Arial"/>
              </a:rPr>
              <a:t>Management</a:t>
            </a:r>
            <a:endParaRPr kumimoji="0" sz="1200" b="1" i="0" u="none" strike="noStrike" kern="0" cap="none" spc="0" normalizeH="0" baseline="0" noProof="0" dirty="0">
              <a:ln>
                <a:noFill/>
              </a:ln>
              <a:solidFill>
                <a:srgbClr val="134F5C"/>
              </a:solidFill>
              <a:effectLst/>
              <a:uLnTx/>
              <a:uFillTx/>
              <a:latin typeface="Courier New"/>
              <a:ea typeface="Courier New"/>
              <a:cs typeface="Courier New"/>
              <a:sym typeface="Courier New"/>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1100" b="0" i="0" u="none" strike="noStrike" kern="0" cap="none" spc="0" normalizeH="0" baseline="0" noProof="0" dirty="0">
                <a:ln>
                  <a:noFill/>
                </a:ln>
                <a:solidFill>
                  <a:srgbClr val="000000"/>
                </a:solidFill>
                <a:effectLst/>
                <a:uLnTx/>
                <a:uFillTx/>
                <a:latin typeface="Arial"/>
                <a:ea typeface="ＭＳ Ｐゴシック" charset="0"/>
                <a:cs typeface="Arial"/>
                <a:sym typeface="Arial"/>
              </a:rPr>
              <a:t>Port 4</a:t>
            </a:r>
            <a:endParaRPr kumimoji="0" sz="1100" b="0" i="0" u="none" strike="noStrike" kern="0" cap="none" spc="0" normalizeH="0" baseline="0" noProof="0" dirty="0">
              <a:ln>
                <a:noFill/>
              </a:ln>
              <a:solidFill>
                <a:srgbClr val="000000"/>
              </a:solidFill>
              <a:effectLst/>
              <a:uLnTx/>
              <a:uFillTx/>
              <a:latin typeface="Arial"/>
              <a:ea typeface="ＭＳ Ｐゴシック" charset="0"/>
              <a:cs typeface="Arial"/>
              <a:sym typeface="Arial"/>
            </a:endParaRPr>
          </a:p>
        </p:txBody>
      </p:sp>
      <p:pic>
        <p:nvPicPr>
          <p:cNvPr id="31" name="Shape 118">
            <a:extLst>
              <a:ext uri="{FF2B5EF4-FFF2-40B4-BE49-F238E27FC236}">
                <a16:creationId xmlns:a16="http://schemas.microsoft.com/office/drawing/2014/main" id="{777CA99E-E1FA-40E4-9263-AC5E5DE2E6F6}"/>
              </a:ext>
            </a:extLst>
          </p:cNvPr>
          <p:cNvPicPr preferRelativeResize="0"/>
          <p:nvPr/>
        </p:nvPicPr>
        <p:blipFill>
          <a:blip r:embed="rId7">
            <a:alphaModFix/>
          </a:blip>
          <a:stretch>
            <a:fillRect/>
          </a:stretch>
        </p:blipFill>
        <p:spPr>
          <a:xfrm>
            <a:off x="6939175" y="3521990"/>
            <a:ext cx="469175" cy="902950"/>
          </a:xfrm>
          <a:prstGeom prst="rect">
            <a:avLst/>
          </a:prstGeom>
          <a:noFill/>
          <a:ln>
            <a:noFill/>
          </a:ln>
        </p:spPr>
      </p:pic>
      <p:pic>
        <p:nvPicPr>
          <p:cNvPr id="36" name="Picture 35" descr="LN_User_large.png">
            <a:extLst>
              <a:ext uri="{FF2B5EF4-FFF2-40B4-BE49-F238E27FC236}">
                <a16:creationId xmlns:a16="http://schemas.microsoft.com/office/drawing/2014/main" id="{26A12C8D-2376-4699-BC4A-C4F9DCD42AA2}"/>
              </a:ext>
            </a:extLst>
          </p:cNvPr>
          <p:cNvPicPr>
            <a:picLocks noChangeAspect="1"/>
          </p:cNvPicPr>
          <p:nvPr/>
        </p:nvPicPr>
        <p:blipFill>
          <a:blip r:embed="rId8" cstate="print">
            <a:grayscl/>
          </a:blip>
          <a:stretch>
            <a:fillRect/>
          </a:stretch>
        </p:blipFill>
        <p:spPr>
          <a:xfrm>
            <a:off x="3196336" y="2893710"/>
            <a:ext cx="368411" cy="422624"/>
          </a:xfrm>
          <a:prstGeom prst="rect">
            <a:avLst/>
          </a:prstGeom>
        </p:spPr>
      </p:pic>
      <p:sp>
        <p:nvSpPr>
          <p:cNvPr id="37" name="TextBox 36">
            <a:extLst>
              <a:ext uri="{FF2B5EF4-FFF2-40B4-BE49-F238E27FC236}">
                <a16:creationId xmlns:a16="http://schemas.microsoft.com/office/drawing/2014/main" id="{2982C8A5-306B-4848-8422-59BD603553DE}"/>
              </a:ext>
            </a:extLst>
          </p:cNvPr>
          <p:cNvSpPr txBox="1"/>
          <p:nvPr/>
        </p:nvSpPr>
        <p:spPr>
          <a:xfrm>
            <a:off x="2995660" y="3316334"/>
            <a:ext cx="769763" cy="253916"/>
          </a:xfrm>
          <a:prstGeom prst="rect">
            <a:avLst/>
          </a:prstGeom>
          <a:noFill/>
        </p:spPr>
        <p:txBody>
          <a:bodyPr wrap="none" rtlCol="0">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dirty="0" smtClean="0">
                <a:ln>
                  <a:noFill/>
                </a:ln>
                <a:solidFill>
                  <a:srgbClr val="000000"/>
                </a:solidFill>
                <a:effectLst/>
                <a:uLnTx/>
                <a:uFillTx/>
                <a:latin typeface="Myriad Pro"/>
                <a:ea typeface="ＭＳ Ｐゴシック" charset="0"/>
              </a:rPr>
              <a:t>Untrusted</a:t>
            </a:r>
            <a:endParaRPr kumimoji="0" lang="en-US" sz="1050" b="0" i="0" u="none" strike="noStrike" kern="1200" cap="none" spc="0" normalizeH="0" baseline="0" noProof="0" dirty="0">
              <a:ln>
                <a:noFill/>
              </a:ln>
              <a:solidFill>
                <a:srgbClr val="000000"/>
              </a:solidFill>
              <a:effectLst/>
              <a:uLnTx/>
              <a:uFillTx/>
              <a:latin typeface="Myriad Pro"/>
              <a:ea typeface="ＭＳ Ｐゴシック" charset="0"/>
            </a:endParaRPr>
          </a:p>
        </p:txBody>
      </p:sp>
      <p:pic>
        <p:nvPicPr>
          <p:cNvPr id="38" name="Picture 2" descr="Image result for hacker icon">
            <a:extLst>
              <a:ext uri="{FF2B5EF4-FFF2-40B4-BE49-F238E27FC236}">
                <a16:creationId xmlns:a16="http://schemas.microsoft.com/office/drawing/2014/main" id="{4A2300E7-9089-47EB-A3EF-52BFBB933455}"/>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938674" y="2746979"/>
            <a:ext cx="627086" cy="627086"/>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4" descr="Image result for blacklist icon">
            <a:extLst>
              <a:ext uri="{FF2B5EF4-FFF2-40B4-BE49-F238E27FC236}">
                <a16:creationId xmlns:a16="http://schemas.microsoft.com/office/drawing/2014/main" id="{7786937F-AE92-4C73-AB5D-8006B31D8115}"/>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691596" y="2813844"/>
            <a:ext cx="688547" cy="719149"/>
          </a:xfrm>
          <a:prstGeom prst="rect">
            <a:avLst/>
          </a:prstGeom>
          <a:noFill/>
          <a:extLst>
            <a:ext uri="{909E8E84-426E-40DD-AFC4-6F175D3DCCD1}">
              <a14:hiddenFill xmlns:a14="http://schemas.microsoft.com/office/drawing/2010/main">
                <a:solidFill>
                  <a:srgbClr val="FFFFFF"/>
                </a:solidFill>
              </a14:hiddenFill>
            </a:ext>
          </a:extLst>
        </p:spPr>
      </p:pic>
      <p:cxnSp>
        <p:nvCxnSpPr>
          <p:cNvPr id="40" name="Straight Arrow Connector 39">
            <a:extLst>
              <a:ext uri="{FF2B5EF4-FFF2-40B4-BE49-F238E27FC236}">
                <a16:creationId xmlns:a16="http://schemas.microsoft.com/office/drawing/2014/main" id="{756D5E8B-693A-4EC8-927F-23BAE94653F4}"/>
              </a:ext>
            </a:extLst>
          </p:cNvPr>
          <p:cNvCxnSpPr>
            <a:cxnSpLocks/>
          </p:cNvCxnSpPr>
          <p:nvPr/>
        </p:nvCxnSpPr>
        <p:spPr>
          <a:xfrm>
            <a:off x="3461512" y="3194168"/>
            <a:ext cx="3533571" cy="360916"/>
          </a:xfrm>
          <a:prstGeom prst="straightConnector1">
            <a:avLst/>
          </a:prstGeom>
          <a:ln w="9525" cap="flat" cmpd="sng" algn="ctr">
            <a:solidFill>
              <a:srgbClr val="FF000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3" name="Shape 126">
            <a:extLst>
              <a:ext uri="{FF2B5EF4-FFF2-40B4-BE49-F238E27FC236}">
                <a16:creationId xmlns:a16="http://schemas.microsoft.com/office/drawing/2014/main" id="{D74A21B0-648F-4E91-B3DC-7E41B74F0DB9}"/>
              </a:ext>
            </a:extLst>
          </p:cNvPr>
          <p:cNvSpPr txBox="1"/>
          <p:nvPr/>
        </p:nvSpPr>
        <p:spPr>
          <a:xfrm>
            <a:off x="7812662" y="2864876"/>
            <a:ext cx="1504800" cy="474900"/>
          </a:xfrm>
          <a:prstGeom prst="rect">
            <a:avLst/>
          </a:prstGeom>
          <a:noFill/>
          <a:ln>
            <a:noFill/>
          </a:ln>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1" i="0" u="none" strike="noStrike" kern="0" cap="none" spc="0" normalizeH="0" baseline="0" noProof="0" dirty="0" err="1">
                <a:ln>
                  <a:noFill/>
                </a:ln>
                <a:solidFill>
                  <a:srgbClr val="000000"/>
                </a:solidFill>
                <a:effectLst/>
                <a:uLnTx/>
                <a:uFillTx/>
                <a:latin typeface="Arial"/>
                <a:ea typeface="ＭＳ Ｐゴシック" charset="0"/>
                <a:cs typeface="Arial"/>
                <a:sym typeface="Arial"/>
              </a:rPr>
              <a:t>Hyperledger</a:t>
            </a:r>
            <a:r>
              <a:rPr kumimoji="0" lang="en-US" sz="1200" b="1" i="0" u="none" strike="noStrike" kern="0" cap="none" spc="0" normalizeH="0" baseline="0" noProof="0" dirty="0">
                <a:ln>
                  <a:noFill/>
                </a:ln>
                <a:solidFill>
                  <a:srgbClr val="000000"/>
                </a:solidFill>
                <a:effectLst/>
                <a:uLnTx/>
                <a:uFillTx/>
                <a:latin typeface="Arial"/>
                <a:ea typeface="ＭＳ Ｐゴシック" charset="0"/>
                <a:cs typeface="Arial"/>
                <a:sym typeface="Arial"/>
              </a:rPr>
              <a:t> </a:t>
            </a:r>
            <a:r>
              <a:rPr kumimoji="0" lang="en-US" sz="1200" b="1" i="0" u="none" strike="noStrike" kern="0" cap="none" spc="0" normalizeH="0" baseline="0" noProof="0" dirty="0" smtClean="0">
                <a:ln>
                  <a:noFill/>
                </a:ln>
                <a:solidFill>
                  <a:srgbClr val="000000"/>
                </a:solidFill>
                <a:effectLst/>
                <a:uLnTx/>
                <a:uFillTx/>
                <a:latin typeface="Arial"/>
                <a:ea typeface="ＭＳ Ｐゴシック" charset="0"/>
                <a:cs typeface="Arial"/>
                <a:sym typeface="Arial"/>
              </a:rPr>
              <a:t>Fabric</a:t>
            </a:r>
            <a:endParaRPr kumimoji="0" sz="1200" b="1" i="0" u="none" strike="noStrike" kern="0" cap="none" spc="0" normalizeH="0" baseline="0" noProof="0" dirty="0">
              <a:ln>
                <a:noFill/>
              </a:ln>
              <a:solidFill>
                <a:srgbClr val="134F5C"/>
              </a:solidFill>
              <a:effectLst/>
              <a:uLnTx/>
              <a:uFillTx/>
              <a:latin typeface="Courier New"/>
              <a:ea typeface="Courier New"/>
              <a:cs typeface="Courier New"/>
              <a:sym typeface="Courier New"/>
            </a:endParaRPr>
          </a:p>
        </p:txBody>
      </p:sp>
      <p:pic>
        <p:nvPicPr>
          <p:cNvPr id="44" name="Shape 118">
            <a:extLst>
              <a:ext uri="{FF2B5EF4-FFF2-40B4-BE49-F238E27FC236}">
                <a16:creationId xmlns:a16="http://schemas.microsoft.com/office/drawing/2014/main" id="{D41CDC59-356D-4ECA-B773-2013751E50AD}"/>
              </a:ext>
            </a:extLst>
          </p:cNvPr>
          <p:cNvPicPr preferRelativeResize="0"/>
          <p:nvPr/>
        </p:nvPicPr>
        <p:blipFill>
          <a:blip r:embed="rId7">
            <a:alphaModFix/>
          </a:blip>
          <a:stretch>
            <a:fillRect/>
          </a:stretch>
        </p:blipFill>
        <p:spPr>
          <a:xfrm>
            <a:off x="8173374" y="3514889"/>
            <a:ext cx="469175" cy="902950"/>
          </a:xfrm>
          <a:prstGeom prst="rect">
            <a:avLst/>
          </a:prstGeom>
          <a:noFill/>
          <a:ln>
            <a:noFill/>
          </a:ln>
        </p:spPr>
      </p:pic>
      <p:cxnSp>
        <p:nvCxnSpPr>
          <p:cNvPr id="45" name="Shape 125">
            <a:extLst>
              <a:ext uri="{FF2B5EF4-FFF2-40B4-BE49-F238E27FC236}">
                <a16:creationId xmlns:a16="http://schemas.microsoft.com/office/drawing/2014/main" id="{7ABBAE78-5B45-438E-88B6-55D5CF2763B2}"/>
              </a:ext>
            </a:extLst>
          </p:cNvPr>
          <p:cNvCxnSpPr>
            <a:cxnSpLocks/>
          </p:cNvCxnSpPr>
          <p:nvPr/>
        </p:nvCxnSpPr>
        <p:spPr>
          <a:xfrm>
            <a:off x="7410812" y="3933538"/>
            <a:ext cx="803700" cy="0"/>
          </a:xfrm>
          <a:prstGeom prst="straightConnector1">
            <a:avLst/>
          </a:prstGeom>
          <a:noFill/>
          <a:ln w="19050" cap="flat" cmpd="sng">
            <a:solidFill>
              <a:schemeClr val="dk2"/>
            </a:solidFill>
            <a:prstDash val="solid"/>
            <a:round/>
            <a:headEnd type="triangle" w="med" len="med"/>
            <a:tailEnd type="triangle" w="med" len="med"/>
          </a:ln>
        </p:spPr>
      </p:cxnSp>
      <p:cxnSp>
        <p:nvCxnSpPr>
          <p:cNvPr id="46" name="Shape 135">
            <a:extLst>
              <a:ext uri="{FF2B5EF4-FFF2-40B4-BE49-F238E27FC236}">
                <a16:creationId xmlns:a16="http://schemas.microsoft.com/office/drawing/2014/main" id="{E7540F7C-FBA0-4BED-BCFD-2C68601D9470}"/>
              </a:ext>
            </a:extLst>
          </p:cNvPr>
          <p:cNvCxnSpPr>
            <a:cxnSpLocks/>
          </p:cNvCxnSpPr>
          <p:nvPr/>
        </p:nvCxnSpPr>
        <p:spPr>
          <a:xfrm>
            <a:off x="1321885" y="3745985"/>
            <a:ext cx="6892627" cy="82315"/>
          </a:xfrm>
          <a:prstGeom prst="straightConnector1">
            <a:avLst/>
          </a:prstGeom>
          <a:ln w="9525" cap="flat" cmpd="sng" algn="ctr">
            <a:solidFill>
              <a:srgbClr val="FF000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0" name="Straight Arrow Connector 49">
            <a:extLst>
              <a:ext uri="{FF2B5EF4-FFF2-40B4-BE49-F238E27FC236}">
                <a16:creationId xmlns:a16="http://schemas.microsoft.com/office/drawing/2014/main" id="{2DE6F5BF-2A83-43E6-A2C0-D1A71C8FA3DC}"/>
              </a:ext>
            </a:extLst>
          </p:cNvPr>
          <p:cNvCxnSpPr>
            <a:cxnSpLocks/>
          </p:cNvCxnSpPr>
          <p:nvPr/>
        </p:nvCxnSpPr>
        <p:spPr>
          <a:xfrm>
            <a:off x="3376354" y="2961747"/>
            <a:ext cx="4936479" cy="488505"/>
          </a:xfrm>
          <a:prstGeom prst="straightConnector1">
            <a:avLst/>
          </a:prstGeom>
          <a:ln w="9525" cap="flat" cmpd="sng" algn="ctr">
            <a:solidFill>
              <a:srgbClr val="FF000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93355159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921" y="751438"/>
            <a:ext cx="6925491" cy="514350"/>
          </a:xfrm>
        </p:spPr>
        <p:txBody>
          <a:bodyPr/>
          <a:lstStyle/>
          <a:p>
            <a:r>
              <a:rPr lang="en-US" sz="1800" b="1" dirty="0" smtClean="0"/>
              <a:t>Future Directions: Internet of Things (</a:t>
            </a:r>
            <a:r>
              <a:rPr lang="en-US" sz="1800" b="1" dirty="0" err="1" smtClean="0"/>
              <a:t>IoT</a:t>
            </a:r>
            <a:r>
              <a:rPr lang="en-US" sz="1800" b="1" dirty="0" smtClean="0"/>
              <a:t>) Research Lab</a:t>
            </a:r>
            <a:endParaRPr lang="en-US" sz="1800" b="1" dirty="0"/>
          </a:p>
        </p:txBody>
      </p:sp>
      <p:sp>
        <p:nvSpPr>
          <p:cNvPr id="3" name="Content Placeholder 2"/>
          <p:cNvSpPr>
            <a:spLocks noGrp="1"/>
          </p:cNvSpPr>
          <p:nvPr>
            <p:ph idx="1"/>
          </p:nvPr>
        </p:nvSpPr>
        <p:spPr>
          <a:xfrm>
            <a:off x="100149" y="1351405"/>
            <a:ext cx="8229600" cy="3165872"/>
          </a:xfrm>
        </p:spPr>
        <p:txBody>
          <a:bodyPr>
            <a:noAutofit/>
          </a:bodyPr>
          <a:lstStyle/>
          <a:p>
            <a:pPr marL="0" indent="0">
              <a:buNone/>
            </a:pPr>
            <a:r>
              <a:rPr lang="en-US" sz="1800" dirty="0" smtClean="0"/>
              <a:t>Cybersecurity research including:</a:t>
            </a:r>
          </a:p>
          <a:p>
            <a:pPr lvl="1"/>
            <a:r>
              <a:rPr lang="en-US" sz="1600" dirty="0" smtClean="0"/>
              <a:t>Smart homes &amp; speech recognition</a:t>
            </a:r>
            <a:br>
              <a:rPr lang="en-US" sz="1600" dirty="0" smtClean="0"/>
            </a:br>
            <a:r>
              <a:rPr lang="en-US" sz="1600" dirty="0" smtClean="0"/>
              <a:t>(Google Home, Amazon Alexa)</a:t>
            </a:r>
          </a:p>
          <a:p>
            <a:pPr lvl="1"/>
            <a:r>
              <a:rPr lang="en-US" sz="1600" dirty="0" smtClean="0"/>
              <a:t>Digital health care &amp; remote patient monitoring</a:t>
            </a:r>
            <a:br>
              <a:rPr lang="en-US" sz="1600" dirty="0" smtClean="0"/>
            </a:br>
            <a:r>
              <a:rPr lang="en-US" sz="1600" dirty="0" smtClean="0"/>
              <a:t>(heart rate, blood pressure, blood oxygen, and more)</a:t>
            </a:r>
          </a:p>
          <a:p>
            <a:pPr lvl="1"/>
            <a:r>
              <a:rPr lang="en-US" sz="1600" dirty="0" smtClean="0"/>
              <a:t>Routers, Hubs, and Security Appliances</a:t>
            </a:r>
          </a:p>
          <a:p>
            <a:pPr lvl="1"/>
            <a:r>
              <a:rPr lang="en-US" sz="1600" dirty="0" smtClean="0"/>
              <a:t>Hardware &amp; Software Design (Arduino, Raspberry Pi)</a:t>
            </a:r>
          </a:p>
          <a:p>
            <a:pPr lvl="1"/>
            <a:r>
              <a:rPr lang="en-US" sz="1600" dirty="0" smtClean="0"/>
              <a:t>Networked Devices (smart light bulbs, vacuum cleaners, doorbells, thermostats, wall outlets, air quality monitors)</a:t>
            </a:r>
          </a:p>
          <a:p>
            <a:pPr lvl="1"/>
            <a:r>
              <a:rPr lang="en-US" sz="1600" dirty="0" smtClean="0"/>
              <a:t>Wireless penetration testing</a:t>
            </a:r>
            <a:br>
              <a:rPr lang="en-US" sz="1600" dirty="0" smtClean="0"/>
            </a:br>
            <a:r>
              <a:rPr lang="en-US" sz="1600" dirty="0" smtClean="0"/>
              <a:t>(</a:t>
            </a:r>
            <a:r>
              <a:rPr lang="en-US" sz="1600" dirty="0" err="1" smtClean="0"/>
              <a:t>AirPCap</a:t>
            </a:r>
            <a:r>
              <a:rPr lang="en-US" sz="1600" dirty="0" smtClean="0"/>
              <a:t>, </a:t>
            </a:r>
            <a:r>
              <a:rPr lang="en-US" sz="1600" dirty="0" err="1" smtClean="0"/>
              <a:t>Wifi</a:t>
            </a:r>
            <a:r>
              <a:rPr lang="en-US" sz="1600" dirty="0" smtClean="0"/>
              <a:t> Pineapple, RFID tags, botnets) </a:t>
            </a:r>
          </a:p>
        </p:txBody>
      </p:sp>
      <p:sp>
        <p:nvSpPr>
          <p:cNvPr id="4" name="Footer Placeholder 3"/>
          <p:cNvSpPr>
            <a:spLocks noGrp="1"/>
          </p:cNvSpPr>
          <p:nvPr>
            <p:ph type="ftr" sz="quarter" idx="11"/>
          </p:nvPr>
        </p:nvSpPr>
        <p:spPr/>
        <p:txBody>
          <a:bodyPr/>
          <a:lstStyle/>
          <a:p>
            <a:r>
              <a:rPr lang="en-US" smtClean="0"/>
              <a:t>School of Computer Science and Mathematics</a:t>
            </a:r>
            <a:endParaRPr lang="en-US"/>
          </a:p>
        </p:txBody>
      </p:sp>
      <p:sp>
        <p:nvSpPr>
          <p:cNvPr id="5" name="Slide Number Placeholder 4"/>
          <p:cNvSpPr>
            <a:spLocks noGrp="1"/>
          </p:cNvSpPr>
          <p:nvPr>
            <p:ph type="sldNum" sz="quarter" idx="12"/>
          </p:nvPr>
        </p:nvSpPr>
        <p:spPr/>
        <p:txBody>
          <a:bodyPr/>
          <a:lstStyle/>
          <a:p>
            <a:fld id="{D282B068-C15E-49A7-A29C-0DA7FE30E217}" type="slidenum">
              <a:rPr lang="en-US" smtClean="0"/>
              <a:t>35</a:t>
            </a:fld>
            <a:endParaRPr lang="en-US"/>
          </a:p>
        </p:txBody>
      </p:sp>
      <p:pic>
        <p:nvPicPr>
          <p:cNvPr id="6" name="Picture 5"/>
          <p:cNvPicPr>
            <a:picLocks noChangeAspect="1"/>
          </p:cNvPicPr>
          <p:nvPr/>
        </p:nvPicPr>
        <p:blipFill>
          <a:blip r:embed="rId2"/>
          <a:stretch>
            <a:fillRect/>
          </a:stretch>
        </p:blipFill>
        <p:spPr>
          <a:xfrm>
            <a:off x="5093313" y="3719550"/>
            <a:ext cx="1251083" cy="780956"/>
          </a:xfrm>
          <a:prstGeom prst="rect">
            <a:avLst/>
          </a:prstGeom>
        </p:spPr>
      </p:pic>
      <p:pic>
        <p:nvPicPr>
          <p:cNvPr id="7" name="Picture 6"/>
          <p:cNvPicPr>
            <a:picLocks noChangeAspect="1"/>
          </p:cNvPicPr>
          <p:nvPr/>
        </p:nvPicPr>
        <p:blipFill>
          <a:blip r:embed="rId3"/>
          <a:stretch>
            <a:fillRect/>
          </a:stretch>
        </p:blipFill>
        <p:spPr>
          <a:xfrm>
            <a:off x="5519981" y="1200455"/>
            <a:ext cx="1190139" cy="1814911"/>
          </a:xfrm>
          <a:prstGeom prst="rect">
            <a:avLst/>
          </a:prstGeom>
        </p:spPr>
      </p:pic>
      <p:pic>
        <p:nvPicPr>
          <p:cNvPr id="8" name="Picture 7"/>
          <p:cNvPicPr>
            <a:picLocks noChangeAspect="1"/>
          </p:cNvPicPr>
          <p:nvPr/>
        </p:nvPicPr>
        <p:blipFill>
          <a:blip r:embed="rId4"/>
          <a:stretch>
            <a:fillRect/>
          </a:stretch>
        </p:blipFill>
        <p:spPr>
          <a:xfrm>
            <a:off x="746388" y="4500506"/>
            <a:ext cx="2029469" cy="540601"/>
          </a:xfrm>
          <a:prstGeom prst="rect">
            <a:avLst/>
          </a:prstGeom>
        </p:spPr>
      </p:pic>
      <p:pic>
        <p:nvPicPr>
          <p:cNvPr id="9" name="Picture 8"/>
          <p:cNvPicPr>
            <a:picLocks noChangeAspect="1"/>
          </p:cNvPicPr>
          <p:nvPr/>
        </p:nvPicPr>
        <p:blipFill>
          <a:blip r:embed="rId5"/>
          <a:stretch>
            <a:fillRect/>
          </a:stretch>
        </p:blipFill>
        <p:spPr>
          <a:xfrm rot="5400000">
            <a:off x="5717596" y="1376257"/>
            <a:ext cx="4377800" cy="2475008"/>
          </a:xfrm>
          <a:prstGeom prst="rect">
            <a:avLst/>
          </a:prstGeom>
        </p:spPr>
      </p:pic>
    </p:spTree>
    <p:extLst>
      <p:ext uri="{BB962C8B-B14F-4D97-AF65-F5344CB8AC3E}">
        <p14:creationId xmlns:p14="http://schemas.microsoft.com/office/powerpoint/2010/main" val="33641153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7696722" y="5256485"/>
            <a:ext cx="360362" cy="273844"/>
          </a:xfrm>
        </p:spPr>
        <p:txBody>
          <a:bodyPr/>
          <a:lstStyle/>
          <a:p>
            <a:pPr>
              <a:defRPr/>
            </a:pPr>
            <a:fld id="{94D4096C-4895-49A0-9785-C1D7BDFFB2D4}" type="slidenum">
              <a:rPr lang="en-US" smtClean="0"/>
              <a:pPr>
                <a:defRPr/>
              </a:pPr>
              <a:t>36</a:t>
            </a:fld>
            <a:endParaRPr lang="en-US" dirty="0"/>
          </a:p>
        </p:txBody>
      </p:sp>
      <p:sp>
        <p:nvSpPr>
          <p:cNvPr id="3" name="Rounded Rectangle 2"/>
          <p:cNvSpPr/>
          <p:nvPr/>
        </p:nvSpPr>
        <p:spPr>
          <a:xfrm>
            <a:off x="5021126" y="1699811"/>
            <a:ext cx="2605459" cy="528145"/>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4996441" y="1679297"/>
            <a:ext cx="2763898" cy="523220"/>
          </a:xfrm>
          <a:prstGeom prst="rect">
            <a:avLst/>
          </a:prstGeom>
          <a:noFill/>
        </p:spPr>
        <p:txBody>
          <a:bodyPr wrap="none" rtlCol="0">
            <a:spAutoFit/>
          </a:bodyPr>
          <a:lstStyle/>
          <a:p>
            <a:r>
              <a:rPr lang="en-US" sz="1400" dirty="0" smtClean="0"/>
              <a:t>Raw Data Telemetry Collection</a:t>
            </a:r>
            <a:br>
              <a:rPr lang="en-US" sz="1400" dirty="0" smtClean="0"/>
            </a:br>
            <a:r>
              <a:rPr lang="en-US" sz="1400" dirty="0" smtClean="0"/>
              <a:t>(big data + metadata honeypots)</a:t>
            </a:r>
            <a:endParaRPr lang="en-US" sz="1400" dirty="0"/>
          </a:p>
        </p:txBody>
      </p:sp>
      <p:sp>
        <p:nvSpPr>
          <p:cNvPr id="5" name="Rounded Rectangle 4"/>
          <p:cNvSpPr/>
          <p:nvPr/>
        </p:nvSpPr>
        <p:spPr>
          <a:xfrm>
            <a:off x="5021126" y="2553776"/>
            <a:ext cx="1836683" cy="528145"/>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4978063" y="2592396"/>
            <a:ext cx="1918859" cy="523220"/>
          </a:xfrm>
          <a:prstGeom prst="rect">
            <a:avLst/>
          </a:prstGeom>
          <a:noFill/>
        </p:spPr>
        <p:txBody>
          <a:bodyPr wrap="none" rtlCol="0">
            <a:spAutoFit/>
          </a:bodyPr>
          <a:lstStyle/>
          <a:p>
            <a:r>
              <a:rPr lang="en-US" sz="1400" dirty="0" smtClean="0"/>
              <a:t>Data Analysis</a:t>
            </a:r>
          </a:p>
          <a:p>
            <a:r>
              <a:rPr lang="en-US" sz="1400" dirty="0" smtClean="0"/>
              <a:t>(LCARS, </a:t>
            </a:r>
            <a:r>
              <a:rPr lang="en-US" sz="1400" dirty="0" err="1" smtClean="0"/>
              <a:t>Gstar</a:t>
            </a:r>
            <a:r>
              <a:rPr lang="en-US" sz="1400" dirty="0" smtClean="0"/>
              <a:t>, SOC)</a:t>
            </a:r>
            <a:endParaRPr lang="en-US" sz="1400" dirty="0"/>
          </a:p>
        </p:txBody>
      </p:sp>
      <p:sp>
        <p:nvSpPr>
          <p:cNvPr id="7" name="Rounded Rectangle 6"/>
          <p:cNvSpPr/>
          <p:nvPr/>
        </p:nvSpPr>
        <p:spPr>
          <a:xfrm>
            <a:off x="5021125" y="3396900"/>
            <a:ext cx="2672255" cy="528145"/>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5021126" y="3392949"/>
            <a:ext cx="2730235" cy="523220"/>
          </a:xfrm>
          <a:prstGeom prst="rect">
            <a:avLst/>
          </a:prstGeom>
          <a:noFill/>
        </p:spPr>
        <p:txBody>
          <a:bodyPr wrap="none" rtlCol="0">
            <a:spAutoFit/>
          </a:bodyPr>
          <a:lstStyle/>
          <a:p>
            <a:r>
              <a:rPr lang="en-US" sz="1400" dirty="0" smtClean="0"/>
              <a:t>Actionable Threat Intelligence</a:t>
            </a:r>
            <a:br>
              <a:rPr lang="en-US" sz="1400" dirty="0" smtClean="0"/>
            </a:br>
            <a:r>
              <a:rPr lang="en-US" sz="1400" dirty="0" smtClean="0"/>
              <a:t>(attack profile, response recipe)</a:t>
            </a:r>
            <a:endParaRPr lang="en-US" sz="1400" dirty="0"/>
          </a:p>
        </p:txBody>
      </p:sp>
      <p:sp>
        <p:nvSpPr>
          <p:cNvPr id="9" name="Rounded Rectangle 8"/>
          <p:cNvSpPr/>
          <p:nvPr/>
        </p:nvSpPr>
        <p:spPr>
          <a:xfrm>
            <a:off x="5047113" y="4319515"/>
            <a:ext cx="2646267" cy="528145"/>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5077094" y="4310639"/>
            <a:ext cx="2619628" cy="523220"/>
          </a:xfrm>
          <a:prstGeom prst="rect">
            <a:avLst/>
          </a:prstGeom>
          <a:noFill/>
        </p:spPr>
        <p:txBody>
          <a:bodyPr wrap="none" rtlCol="0">
            <a:spAutoFit/>
          </a:bodyPr>
          <a:lstStyle/>
          <a:p>
            <a:r>
              <a:rPr lang="en-US" sz="1400" dirty="0" smtClean="0"/>
              <a:t>Autonomic Defense</a:t>
            </a:r>
            <a:br>
              <a:rPr lang="en-US" sz="1400" dirty="0" smtClean="0"/>
            </a:br>
            <a:r>
              <a:rPr lang="en-US" sz="1400" dirty="0" smtClean="0"/>
              <a:t>(</a:t>
            </a:r>
            <a:r>
              <a:rPr lang="en-US" sz="1400" dirty="0" err="1" smtClean="0"/>
              <a:t>Reconfigurator</a:t>
            </a:r>
            <a:r>
              <a:rPr lang="en-US" sz="1400" dirty="0" smtClean="0"/>
              <a:t> / Orchestrator)</a:t>
            </a:r>
            <a:endParaRPr lang="en-US" sz="1400" dirty="0"/>
          </a:p>
        </p:txBody>
      </p:sp>
      <p:sp>
        <p:nvSpPr>
          <p:cNvPr id="11" name="Rounded Rectangle 10"/>
          <p:cNvSpPr/>
          <p:nvPr/>
        </p:nvSpPr>
        <p:spPr>
          <a:xfrm>
            <a:off x="7737855" y="1679297"/>
            <a:ext cx="1067682" cy="528145"/>
          </a:xfrm>
          <a:prstGeom prst="round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7751361" y="1708361"/>
            <a:ext cx="1040670" cy="523220"/>
          </a:xfrm>
          <a:prstGeom prst="rect">
            <a:avLst/>
          </a:prstGeom>
          <a:noFill/>
        </p:spPr>
        <p:txBody>
          <a:bodyPr wrap="none" rtlCol="0">
            <a:spAutoFit/>
          </a:bodyPr>
          <a:lstStyle/>
          <a:p>
            <a:r>
              <a:rPr lang="en-US" sz="1400" dirty="0" smtClean="0"/>
              <a:t>Cloaked </a:t>
            </a:r>
            <a:br>
              <a:rPr lang="en-US" sz="1400" dirty="0" smtClean="0"/>
            </a:br>
            <a:r>
              <a:rPr lang="en-US" sz="1400" dirty="0" smtClean="0"/>
              <a:t>Resources</a:t>
            </a:r>
            <a:endParaRPr lang="en-US" sz="1400" dirty="0"/>
          </a:p>
        </p:txBody>
      </p:sp>
      <p:sp>
        <p:nvSpPr>
          <p:cNvPr id="13" name="TextBox 12"/>
          <p:cNvSpPr txBox="1"/>
          <p:nvPr/>
        </p:nvSpPr>
        <p:spPr>
          <a:xfrm>
            <a:off x="5898863" y="917745"/>
            <a:ext cx="2356222" cy="307777"/>
          </a:xfrm>
          <a:prstGeom prst="rect">
            <a:avLst/>
          </a:prstGeom>
          <a:noFill/>
        </p:spPr>
        <p:txBody>
          <a:bodyPr wrap="none" rtlCol="0">
            <a:spAutoFit/>
          </a:bodyPr>
          <a:lstStyle/>
          <a:p>
            <a:r>
              <a:rPr lang="en-US" sz="1400" dirty="0" smtClean="0"/>
              <a:t>Bad Actors / Attack Surface</a:t>
            </a:r>
            <a:endParaRPr lang="en-US" sz="1400" dirty="0"/>
          </a:p>
        </p:txBody>
      </p:sp>
      <p:sp>
        <p:nvSpPr>
          <p:cNvPr id="19" name="Down Arrow 18"/>
          <p:cNvSpPr/>
          <p:nvPr/>
        </p:nvSpPr>
        <p:spPr>
          <a:xfrm>
            <a:off x="5812081" y="2235839"/>
            <a:ext cx="218037" cy="31793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Down Arrow 19"/>
          <p:cNvSpPr/>
          <p:nvPr/>
        </p:nvSpPr>
        <p:spPr>
          <a:xfrm>
            <a:off x="5804198" y="3074525"/>
            <a:ext cx="218037" cy="31793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Down Arrow 20"/>
          <p:cNvSpPr/>
          <p:nvPr/>
        </p:nvSpPr>
        <p:spPr>
          <a:xfrm>
            <a:off x="5804198" y="3942601"/>
            <a:ext cx="218037" cy="31793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Down Arrow 21"/>
          <p:cNvSpPr/>
          <p:nvPr/>
        </p:nvSpPr>
        <p:spPr>
          <a:xfrm rot="1586305">
            <a:off x="6282651" y="1195272"/>
            <a:ext cx="149202" cy="41310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Down Arrow 22"/>
          <p:cNvSpPr/>
          <p:nvPr/>
        </p:nvSpPr>
        <p:spPr>
          <a:xfrm rot="19250098">
            <a:off x="8139515" y="1167200"/>
            <a:ext cx="156121" cy="41146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Down Arrow 23"/>
          <p:cNvSpPr/>
          <p:nvPr/>
        </p:nvSpPr>
        <p:spPr>
          <a:xfrm rot="214364">
            <a:off x="7164611" y="1250327"/>
            <a:ext cx="203822" cy="38257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p:cNvSpPr txBox="1"/>
          <p:nvPr/>
        </p:nvSpPr>
        <p:spPr>
          <a:xfrm>
            <a:off x="6816991" y="2433127"/>
            <a:ext cx="1018227" cy="769441"/>
          </a:xfrm>
          <a:prstGeom prst="rect">
            <a:avLst/>
          </a:prstGeom>
          <a:noFill/>
        </p:spPr>
        <p:txBody>
          <a:bodyPr wrap="none" rtlCol="0">
            <a:spAutoFit/>
          </a:bodyPr>
          <a:lstStyle/>
          <a:p>
            <a:r>
              <a:rPr lang="en-US" sz="1100" dirty="0" smtClean="0"/>
              <a:t>Classification</a:t>
            </a:r>
            <a:br>
              <a:rPr lang="en-US" sz="1100" dirty="0" smtClean="0"/>
            </a:br>
            <a:r>
              <a:rPr lang="en-US" sz="1100" dirty="0" smtClean="0"/>
              <a:t>Attribution</a:t>
            </a:r>
            <a:br>
              <a:rPr lang="en-US" sz="1100" dirty="0" smtClean="0"/>
            </a:br>
            <a:r>
              <a:rPr lang="en-US" sz="1100" dirty="0" smtClean="0"/>
              <a:t>Visualization</a:t>
            </a:r>
            <a:br>
              <a:rPr lang="en-US" sz="1100" dirty="0" smtClean="0"/>
            </a:br>
            <a:r>
              <a:rPr lang="en-US" sz="1100" dirty="0" smtClean="0"/>
              <a:t>Analytics </a:t>
            </a:r>
            <a:endParaRPr lang="en-US" sz="1100" dirty="0"/>
          </a:p>
        </p:txBody>
      </p:sp>
      <p:sp>
        <p:nvSpPr>
          <p:cNvPr id="28" name="Content Placeholder 2"/>
          <p:cNvSpPr txBox="1">
            <a:spLocks/>
          </p:cNvSpPr>
          <p:nvPr/>
        </p:nvSpPr>
        <p:spPr>
          <a:xfrm>
            <a:off x="58189" y="1244348"/>
            <a:ext cx="4962936" cy="3165872"/>
          </a:xfrm>
          <a:prstGeom prst="rect">
            <a:avLst/>
          </a:prstGeom>
        </p:spPr>
        <p:txBody>
          <a:bodyPr/>
          <a:lstStyle>
            <a:lvl1pPr marL="257175" indent="-257175"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1pPr>
            <a:lvl2pPr marL="557213" indent="-214313" algn="l" rtl="0" eaLnBrk="0" fontAlgn="base" hangingPunct="0">
              <a:spcBef>
                <a:spcPct val="20000"/>
              </a:spcBef>
              <a:spcAft>
                <a:spcPct val="0"/>
              </a:spcAft>
              <a:buFont typeface="Arial" panose="020B0604020202020204" pitchFamily="34" charset="0"/>
              <a:buChar char="–"/>
              <a:defRPr sz="2100" kern="1200">
                <a:solidFill>
                  <a:schemeClr val="tx1"/>
                </a:solidFill>
                <a:latin typeface="+mn-lt"/>
                <a:ea typeface="+mn-ea"/>
                <a:cs typeface="+mn-cs"/>
              </a:defRPr>
            </a:lvl2pPr>
            <a:lvl3pPr marL="857250" indent="-17145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3pPr>
            <a:lvl4pPr marL="1200150" indent="-171450" algn="l" rtl="0" eaLnBrk="0" fontAlgn="base" hangingPunct="0">
              <a:spcBef>
                <a:spcPct val="20000"/>
              </a:spcBef>
              <a:spcAft>
                <a:spcPct val="0"/>
              </a:spcAft>
              <a:buFont typeface="Arial" panose="020B0604020202020204" pitchFamily="34" charset="0"/>
              <a:buChar char="–"/>
              <a:defRPr sz="1500" kern="1200">
                <a:solidFill>
                  <a:schemeClr val="tx1"/>
                </a:solidFill>
                <a:latin typeface="+mn-lt"/>
                <a:ea typeface="+mn-ea"/>
                <a:cs typeface="+mn-cs"/>
              </a:defRPr>
            </a:lvl4pPr>
            <a:lvl5pPr marL="1543050" indent="-171450" algn="l" rtl="0" eaLnBrk="0" fontAlgn="base" hangingPunct="0">
              <a:spcBef>
                <a:spcPct val="20000"/>
              </a:spcBef>
              <a:spcAft>
                <a:spcPct val="0"/>
              </a:spcAft>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defTabSz="914400"/>
            <a:r>
              <a:rPr lang="en-US" altLang="en-US" sz="1800" dirty="0" smtClean="0">
                <a:latin typeface="Arial" panose="020B0604020202020204" pitchFamily="34" charset="0"/>
              </a:rPr>
              <a:t>Autonomic methods can be used to improve cybersecurity defenses (OODA loop)</a:t>
            </a:r>
          </a:p>
          <a:p>
            <a:pPr lvl="1" defTabSz="914400"/>
            <a:r>
              <a:rPr lang="en-US" altLang="en-US" sz="1500" dirty="0" err="1" smtClean="0">
                <a:latin typeface="Arial" panose="020B0604020202020204" pitchFamily="34" charset="0"/>
              </a:rPr>
              <a:t>DDoS</a:t>
            </a:r>
            <a:r>
              <a:rPr lang="en-US" altLang="en-US" sz="1500" dirty="0" smtClean="0">
                <a:latin typeface="Arial" panose="020B0604020202020204" pitchFamily="34" charset="0"/>
              </a:rPr>
              <a:t> with malware insertion</a:t>
            </a:r>
          </a:p>
          <a:p>
            <a:pPr lvl="1" defTabSz="914400"/>
            <a:r>
              <a:rPr lang="en-US" altLang="en-US" sz="1500" dirty="0" smtClean="0">
                <a:latin typeface="Arial" panose="020B0604020202020204" pitchFamily="34" charset="0"/>
              </a:rPr>
              <a:t>Reconnaissance scans (FPA, TAC)</a:t>
            </a:r>
          </a:p>
          <a:p>
            <a:pPr lvl="1" defTabSz="914400"/>
            <a:r>
              <a:rPr lang="en-US" altLang="en-US" sz="1500" dirty="0" err="1" smtClean="0">
                <a:latin typeface="Arial" panose="020B0604020202020204" pitchFamily="34" charset="0"/>
              </a:rPr>
              <a:t>Bleichenbach</a:t>
            </a:r>
            <a:r>
              <a:rPr lang="en-US" altLang="en-US" sz="1500" dirty="0" smtClean="0">
                <a:latin typeface="Arial" panose="020B0604020202020204" pitchFamily="34" charset="0"/>
              </a:rPr>
              <a:t> style internal threats</a:t>
            </a:r>
          </a:p>
          <a:p>
            <a:pPr lvl="1" defTabSz="914400"/>
            <a:r>
              <a:rPr lang="en-US" altLang="en-US" sz="1500" dirty="0" smtClean="0">
                <a:latin typeface="Arial" panose="020B0604020202020204" pitchFamily="34" charset="0"/>
              </a:rPr>
              <a:t>Dynamic trust level adjustment</a:t>
            </a:r>
          </a:p>
          <a:p>
            <a:pPr defTabSz="914400"/>
            <a:r>
              <a:rPr lang="en-US" altLang="en-US" sz="1800" dirty="0" smtClean="0">
                <a:latin typeface="Arial" panose="020B0604020202020204" pitchFamily="34" charset="0"/>
              </a:rPr>
              <a:t>We have developed &amp; demonstrated building blocks of a zero trust infrastructure, integrated with Marist SOC (LCARS and commercial products from IBM and Cisco)</a:t>
            </a:r>
          </a:p>
          <a:p>
            <a:pPr defTabSz="914400"/>
            <a:r>
              <a:rPr lang="en-US" altLang="en-US" sz="1800" dirty="0" smtClean="0">
                <a:latin typeface="Arial" panose="020B0604020202020204" pitchFamily="34" charset="0"/>
              </a:rPr>
              <a:t>Future work includes additional machine learning analytics, driven by larger honey farms with SDN enablement </a:t>
            </a:r>
          </a:p>
        </p:txBody>
      </p:sp>
      <p:sp>
        <p:nvSpPr>
          <p:cNvPr id="29" name="Title 1"/>
          <p:cNvSpPr txBox="1">
            <a:spLocks/>
          </p:cNvSpPr>
          <p:nvPr/>
        </p:nvSpPr>
        <p:spPr>
          <a:xfrm>
            <a:off x="335225" y="633110"/>
            <a:ext cx="8229600" cy="514350"/>
          </a:xfrm>
          <a:prstGeom prst="rect">
            <a:avLst/>
          </a:prstGeom>
        </p:spPr>
        <p:txBody>
          <a:bodyPr/>
          <a:lstStyle>
            <a:lvl1pPr algn="ctr" rtl="0" eaLnBrk="0" fontAlgn="base" hangingPunct="0">
              <a:spcBef>
                <a:spcPct val="0"/>
              </a:spcBef>
              <a:spcAft>
                <a:spcPct val="0"/>
              </a:spcAft>
              <a:defRPr sz="3300" kern="1200">
                <a:solidFill>
                  <a:schemeClr val="tx1"/>
                </a:solidFill>
                <a:latin typeface="+mj-lt"/>
                <a:ea typeface="+mj-ea"/>
                <a:cs typeface="+mj-cs"/>
              </a:defRPr>
            </a:lvl1pPr>
            <a:lvl2pPr algn="ctr" rtl="0" eaLnBrk="0" fontAlgn="base" hangingPunct="0">
              <a:spcBef>
                <a:spcPct val="0"/>
              </a:spcBef>
              <a:spcAft>
                <a:spcPct val="0"/>
              </a:spcAft>
              <a:defRPr sz="3300">
                <a:solidFill>
                  <a:schemeClr val="tx1"/>
                </a:solidFill>
                <a:latin typeface="Arial" panose="020B0604020202020204" pitchFamily="34" charset="0"/>
              </a:defRPr>
            </a:lvl2pPr>
            <a:lvl3pPr algn="ctr" rtl="0" eaLnBrk="0" fontAlgn="base" hangingPunct="0">
              <a:spcBef>
                <a:spcPct val="0"/>
              </a:spcBef>
              <a:spcAft>
                <a:spcPct val="0"/>
              </a:spcAft>
              <a:defRPr sz="3300">
                <a:solidFill>
                  <a:schemeClr val="tx1"/>
                </a:solidFill>
                <a:latin typeface="Arial" panose="020B0604020202020204" pitchFamily="34" charset="0"/>
              </a:defRPr>
            </a:lvl3pPr>
            <a:lvl4pPr algn="ctr" rtl="0" eaLnBrk="0" fontAlgn="base" hangingPunct="0">
              <a:spcBef>
                <a:spcPct val="0"/>
              </a:spcBef>
              <a:spcAft>
                <a:spcPct val="0"/>
              </a:spcAft>
              <a:defRPr sz="3300">
                <a:solidFill>
                  <a:schemeClr val="tx1"/>
                </a:solidFill>
                <a:latin typeface="Arial" panose="020B0604020202020204" pitchFamily="34" charset="0"/>
              </a:defRPr>
            </a:lvl4pPr>
            <a:lvl5pPr algn="ctr" rtl="0" eaLnBrk="0" fontAlgn="base" hangingPunct="0">
              <a:spcBef>
                <a:spcPct val="0"/>
              </a:spcBef>
              <a:spcAft>
                <a:spcPct val="0"/>
              </a:spcAft>
              <a:defRPr sz="3300">
                <a:solidFill>
                  <a:schemeClr val="tx1"/>
                </a:solidFill>
                <a:latin typeface="Arial" panose="020B0604020202020204" pitchFamily="34" charset="0"/>
              </a:defRPr>
            </a:lvl5pPr>
            <a:lvl6pPr marL="342900" algn="ctr" rtl="0" eaLnBrk="0" fontAlgn="base" hangingPunct="0">
              <a:spcBef>
                <a:spcPct val="0"/>
              </a:spcBef>
              <a:spcAft>
                <a:spcPct val="0"/>
              </a:spcAft>
              <a:defRPr sz="3300">
                <a:solidFill>
                  <a:schemeClr val="tx1"/>
                </a:solidFill>
                <a:latin typeface="Arial" panose="020B0604020202020204" pitchFamily="34" charset="0"/>
              </a:defRPr>
            </a:lvl6pPr>
            <a:lvl7pPr marL="685800" algn="ctr" rtl="0" eaLnBrk="0" fontAlgn="base" hangingPunct="0">
              <a:spcBef>
                <a:spcPct val="0"/>
              </a:spcBef>
              <a:spcAft>
                <a:spcPct val="0"/>
              </a:spcAft>
              <a:defRPr sz="3300">
                <a:solidFill>
                  <a:schemeClr val="tx1"/>
                </a:solidFill>
                <a:latin typeface="Arial" panose="020B0604020202020204" pitchFamily="34" charset="0"/>
              </a:defRPr>
            </a:lvl7pPr>
            <a:lvl8pPr marL="1028700" algn="ctr" rtl="0" eaLnBrk="0" fontAlgn="base" hangingPunct="0">
              <a:spcBef>
                <a:spcPct val="0"/>
              </a:spcBef>
              <a:spcAft>
                <a:spcPct val="0"/>
              </a:spcAft>
              <a:defRPr sz="3300">
                <a:solidFill>
                  <a:schemeClr val="tx1"/>
                </a:solidFill>
                <a:latin typeface="Arial" panose="020B0604020202020204" pitchFamily="34" charset="0"/>
              </a:defRPr>
            </a:lvl8pPr>
            <a:lvl9pPr marL="1371600" algn="ctr" rtl="0" eaLnBrk="0" fontAlgn="base" hangingPunct="0">
              <a:spcBef>
                <a:spcPct val="0"/>
              </a:spcBef>
              <a:spcAft>
                <a:spcPct val="0"/>
              </a:spcAft>
              <a:defRPr sz="3300">
                <a:solidFill>
                  <a:schemeClr val="tx1"/>
                </a:solidFill>
                <a:latin typeface="Arial" panose="020B0604020202020204" pitchFamily="34" charset="0"/>
              </a:defRPr>
            </a:lvl9pPr>
          </a:lstStyle>
          <a:p>
            <a:pPr defTabSz="914400"/>
            <a:r>
              <a:rPr lang="en-US" altLang="en-US" dirty="0" smtClean="0">
                <a:latin typeface="Arial" panose="020B0604020202020204" pitchFamily="34" charset="0"/>
              </a:rPr>
              <a:t>Conclusions</a:t>
            </a:r>
          </a:p>
        </p:txBody>
      </p:sp>
      <p:pic>
        <p:nvPicPr>
          <p:cNvPr id="27" name="Picture 26"/>
          <p:cNvPicPr>
            <a:picLocks noChangeAspect="1"/>
          </p:cNvPicPr>
          <p:nvPr/>
        </p:nvPicPr>
        <p:blipFill>
          <a:blip r:embed="rId2"/>
          <a:stretch>
            <a:fillRect/>
          </a:stretch>
        </p:blipFill>
        <p:spPr>
          <a:xfrm>
            <a:off x="8329352" y="-17882"/>
            <a:ext cx="814647" cy="811027"/>
          </a:xfrm>
          <a:prstGeom prst="rect">
            <a:avLst/>
          </a:prstGeom>
        </p:spPr>
      </p:pic>
      <p:sp>
        <p:nvSpPr>
          <p:cNvPr id="35" name="Curved Left Arrow 34"/>
          <p:cNvSpPr/>
          <p:nvPr/>
        </p:nvSpPr>
        <p:spPr>
          <a:xfrm rot="10800000" flipH="1">
            <a:off x="7877485" y="2133460"/>
            <a:ext cx="709448" cy="2663147"/>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991816987"/>
      </p:ext>
    </p:extLst>
  </p:cSld>
  <p:clrMapOvr>
    <a:masterClrMapping/>
  </p:clrMapOv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1714500" y="582930"/>
            <a:ext cx="5657850" cy="1671638"/>
          </a:xfrm>
          <a:prstGeom prst="rect">
            <a:avLst/>
          </a:prstGeom>
          <a:noFill/>
          <a:ln w="9525" cap="flat" cmpd="sng" algn="ctr">
            <a:noFill/>
            <a:prstDash val="solid"/>
            <a:round/>
            <a:headEnd type="none" w="med" len="med"/>
            <a:tailEnd type="none" w="med" len="med"/>
          </a:ln>
          <a:effectLst/>
        </p:spPr>
        <p:txBody>
          <a:bodyPr anchor="ctr"/>
          <a:lstStyle/>
          <a:p>
            <a:pPr algn="ctr" defTabSz="685800">
              <a:defRPr/>
            </a:pPr>
            <a:r>
              <a:rPr lang="en-US" sz="5400" b="1" i="1" dirty="0" smtClean="0">
                <a:ln w="18415" cmpd="sng">
                  <a:solidFill>
                    <a:srgbClr val="FFFFFF"/>
                  </a:solidFill>
                  <a:prstDash val="solid"/>
                </a:ln>
                <a:solidFill>
                  <a:srgbClr val="000000">
                    <a:lumMod val="75000"/>
                    <a:lumOff val="25000"/>
                  </a:srgbClr>
                </a:solidFill>
                <a:latin typeface="Arial" panose="020B0604020202020204" pitchFamily="34" charset="0"/>
                <a:ea typeface="MS PGothic" pitchFamily="34" charset="-128"/>
                <a:cs typeface="+mn-cs"/>
              </a:rPr>
              <a:t>Thank You</a:t>
            </a:r>
            <a:endParaRPr lang="en-US" sz="5400" b="1" i="1" dirty="0">
              <a:ln w="18415" cmpd="sng">
                <a:solidFill>
                  <a:srgbClr val="FFFFFF"/>
                </a:solidFill>
                <a:prstDash val="solid"/>
              </a:ln>
              <a:solidFill>
                <a:srgbClr val="000000">
                  <a:lumMod val="75000"/>
                  <a:lumOff val="25000"/>
                </a:srgbClr>
              </a:solidFill>
              <a:latin typeface="Arial" panose="020B0604020202020204" pitchFamily="34" charset="0"/>
              <a:ea typeface="MS PGothic" pitchFamily="34" charset="-128"/>
              <a:cs typeface="+mn-cs"/>
            </a:endParaRPr>
          </a:p>
        </p:txBody>
      </p:sp>
      <p:sp>
        <p:nvSpPr>
          <p:cNvPr id="48132" name="TextBox 1"/>
          <p:cNvSpPr txBox="1">
            <a:spLocks noChangeArrowheads="1"/>
          </p:cNvSpPr>
          <p:nvPr/>
        </p:nvSpPr>
        <p:spPr bwMode="auto">
          <a:xfrm>
            <a:off x="1371600" y="4502078"/>
            <a:ext cx="7056740" cy="5155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defTabSz="685800" eaLnBrk="0" hangingPunct="0">
              <a:spcBef>
                <a:spcPct val="0"/>
              </a:spcBef>
              <a:buFont typeface="Arial" panose="020B0604020202020204" pitchFamily="34" charset="0"/>
              <a:buNone/>
            </a:pPr>
            <a:r>
              <a:rPr lang="en-US" altLang="en-US" sz="1350" dirty="0">
                <a:solidFill>
                  <a:srgbClr val="000000"/>
                </a:solidFill>
              </a:rPr>
              <a:t>Follow @</a:t>
            </a:r>
            <a:r>
              <a:rPr lang="en-US" altLang="en-US" sz="1350" dirty="0" err="1">
                <a:solidFill>
                  <a:srgbClr val="000000"/>
                </a:solidFill>
              </a:rPr>
              <a:t>Dr_Casimer</a:t>
            </a:r>
            <a:r>
              <a:rPr lang="en-US" altLang="en-US" sz="1350" dirty="0">
                <a:solidFill>
                  <a:srgbClr val="000000"/>
                </a:solidFill>
              </a:rPr>
              <a:t> or  </a:t>
            </a:r>
            <a:r>
              <a:rPr lang="en-US" altLang="en-US" sz="1350" dirty="0">
                <a:solidFill>
                  <a:srgbClr val="000000"/>
                </a:solidFill>
                <a:hlinkClick r:id="rId2"/>
              </a:rPr>
              <a:t>http://www.ofcconference.org/en-us/home/about/ofc-blog</a:t>
            </a:r>
            <a:r>
              <a:rPr lang="en-US" altLang="en-US" sz="1350" dirty="0" smtClean="0">
                <a:solidFill>
                  <a:srgbClr val="000000"/>
                </a:solidFill>
                <a:hlinkClick r:id="rId2"/>
              </a:rPr>
              <a:t>/</a:t>
            </a:r>
            <a:endParaRPr lang="en-US" altLang="en-US" sz="1350" dirty="0" smtClean="0">
              <a:solidFill>
                <a:srgbClr val="000000"/>
              </a:solidFill>
            </a:endParaRPr>
          </a:p>
          <a:p>
            <a:pPr defTabSz="685800" eaLnBrk="0" hangingPunct="0">
              <a:spcBef>
                <a:spcPct val="0"/>
              </a:spcBef>
              <a:buNone/>
            </a:pPr>
            <a:r>
              <a:rPr lang="en-US" altLang="en-US" sz="1400" dirty="0" smtClean="0">
                <a:solidFill>
                  <a:srgbClr val="000000"/>
                </a:solidFill>
              </a:rPr>
              <a:t>or visit the Marist Innovation Lab on GitHub: </a:t>
            </a:r>
            <a:r>
              <a:rPr lang="en-US" sz="1400" dirty="0" smtClean="0">
                <a:solidFill>
                  <a:schemeClr val="accent2"/>
                </a:solidFill>
                <a:hlinkClick r:id="rId3"/>
              </a:rPr>
              <a:t>https</a:t>
            </a:r>
            <a:r>
              <a:rPr lang="en-US" sz="1400" dirty="0">
                <a:solidFill>
                  <a:schemeClr val="accent2"/>
                </a:solidFill>
                <a:hlinkClick r:id="rId3"/>
              </a:rPr>
              <a:t>://</a:t>
            </a:r>
            <a:r>
              <a:rPr lang="en-US" sz="1400" dirty="0" smtClean="0">
                <a:solidFill>
                  <a:schemeClr val="accent2"/>
                </a:solidFill>
                <a:hlinkClick r:id="rId3"/>
              </a:rPr>
              <a:t>github.com/Marist-Innovation-Lab</a:t>
            </a:r>
            <a:r>
              <a:rPr lang="en-US" sz="1400" dirty="0" smtClean="0">
                <a:solidFill>
                  <a:schemeClr val="accent2"/>
                </a:solidFill>
              </a:rPr>
              <a:t> </a:t>
            </a:r>
            <a:endParaRPr lang="en-US" altLang="en-US" sz="1350" dirty="0">
              <a:solidFill>
                <a:srgbClr val="000000"/>
              </a:solidFill>
            </a:endParaRPr>
          </a:p>
        </p:txBody>
      </p:sp>
      <p:pic>
        <p:nvPicPr>
          <p:cNvPr id="5" name="Picture 4"/>
          <p:cNvPicPr>
            <a:picLocks noChangeAspect="1"/>
          </p:cNvPicPr>
          <p:nvPr/>
        </p:nvPicPr>
        <p:blipFill>
          <a:blip r:embed="rId4"/>
          <a:stretch>
            <a:fillRect/>
          </a:stretch>
        </p:blipFill>
        <p:spPr>
          <a:xfrm>
            <a:off x="2576902" y="1937819"/>
            <a:ext cx="3933045" cy="2164059"/>
          </a:xfrm>
          <a:prstGeom prst="rect">
            <a:avLst/>
          </a:prstGeom>
        </p:spPr>
      </p:pic>
    </p:spTree>
    <p:extLst>
      <p:ext uri="{BB962C8B-B14F-4D97-AF65-F5344CB8AC3E}">
        <p14:creationId xmlns:p14="http://schemas.microsoft.com/office/powerpoint/2010/main" val="2503097880"/>
      </p:ext>
    </p:extLst>
  </p:cSld>
  <p:clrMapOvr>
    <a:masterClrMapping/>
  </p:clrMapOvr>
  <p:transition>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65189"/>
            <a:ext cx="8229600" cy="514350"/>
          </a:xfrm>
        </p:spPr>
        <p:txBody>
          <a:bodyPr/>
          <a:lstStyle/>
          <a:p>
            <a:r>
              <a:rPr lang="en-US" sz="2000" dirty="0" smtClean="0"/>
              <a:t>Conference Presentations</a:t>
            </a:r>
            <a:endParaRPr lang="en-US" sz="2000" dirty="0"/>
          </a:p>
        </p:txBody>
      </p:sp>
      <p:sp>
        <p:nvSpPr>
          <p:cNvPr id="3" name="Content Placeholder 2"/>
          <p:cNvSpPr>
            <a:spLocks noGrp="1"/>
          </p:cNvSpPr>
          <p:nvPr>
            <p:ph idx="1"/>
          </p:nvPr>
        </p:nvSpPr>
        <p:spPr>
          <a:xfrm>
            <a:off x="0" y="1113956"/>
            <a:ext cx="9144000" cy="3165872"/>
          </a:xfrm>
        </p:spPr>
        <p:txBody>
          <a:bodyPr/>
          <a:lstStyle/>
          <a:p>
            <a:r>
              <a:rPr lang="en-US" sz="1400" dirty="0"/>
              <a:t>M. </a:t>
            </a:r>
            <a:r>
              <a:rPr lang="en-US" sz="1400" dirty="0" err="1"/>
              <a:t>Molenaer</a:t>
            </a:r>
            <a:r>
              <a:rPr lang="en-US" sz="1400" dirty="0"/>
              <a:t>, M. Barbieri, V. Joseph, M. Crawley, and P. </a:t>
            </a:r>
            <a:r>
              <a:rPr lang="en-US" sz="1400" dirty="0" err="1"/>
              <a:t>Liengtiraphan</a:t>
            </a:r>
            <a:r>
              <a:rPr lang="en-US" sz="1400" dirty="0"/>
              <a:t>, “Zero Trust Networks using Transport Access Control Techniques” Proc. IBM </a:t>
            </a:r>
            <a:r>
              <a:rPr lang="en-US" sz="1400" dirty="0" err="1"/>
              <a:t>TechConnect</a:t>
            </a:r>
            <a:r>
              <a:rPr lang="en-US" sz="1400" dirty="0"/>
              <a:t> (Best of Solutions Award, Early Tenure Category), IBM Poughkeepsie/Yorktown Heights, NY (September 22, 2016)</a:t>
            </a:r>
          </a:p>
          <a:p>
            <a:r>
              <a:rPr lang="en-US" sz="1400" dirty="0"/>
              <a:t>P. </a:t>
            </a:r>
            <a:r>
              <a:rPr lang="en-US" sz="1400" dirty="0" err="1"/>
              <a:t>Liengtiraphan</a:t>
            </a:r>
            <a:r>
              <a:rPr lang="en-US" sz="1400" dirty="0"/>
              <a:t> and C. DeCusatis, “Zero Trust Networks using Transport Access Control and First Packet Authentication”, Proc. NYIT 6</a:t>
            </a:r>
            <a:r>
              <a:rPr lang="en-US" sz="1400" baseline="30000" dirty="0"/>
              <a:t>th</a:t>
            </a:r>
            <a:r>
              <a:rPr lang="en-US" sz="1400" dirty="0"/>
              <a:t> Annual Cybersecurity Conference, New York, NY, student poster session (Sept. 22, 2016) </a:t>
            </a:r>
            <a:r>
              <a:rPr lang="en-US" sz="1400" u="sng" dirty="0">
                <a:hlinkClick r:id="rId2"/>
              </a:rPr>
              <a:t>http://www.nyit.edu/events/annual_cybersecurity_conference</a:t>
            </a:r>
            <a:r>
              <a:rPr lang="en-US" sz="1400" dirty="0"/>
              <a:t> </a:t>
            </a:r>
          </a:p>
          <a:p>
            <a:r>
              <a:rPr lang="en-US" sz="1400" dirty="0"/>
              <a:t>C. DeCusatis, “Cloudy with a chance of SDN Part II”, BRKCRT-2603, Cisco Live, Las Vegas, NV (July 10-15, 2016)</a:t>
            </a:r>
          </a:p>
          <a:p>
            <a:r>
              <a:rPr lang="en-US" sz="1400" dirty="0"/>
              <a:t>C. DeCusatis, “The NSF </a:t>
            </a:r>
            <a:r>
              <a:rPr lang="en-US" sz="1400" dirty="0" err="1"/>
              <a:t>SecureCloud</a:t>
            </a:r>
            <a:r>
              <a:rPr lang="en-US" sz="1400" dirty="0"/>
              <a:t> project: cybersecurity for enterprise class data centers”, Proc. NSF Enterprise Computing Conference (ECC), Marist College, Poughkeepsie, NY, June 12-14, </a:t>
            </a:r>
            <a:r>
              <a:rPr lang="en-US" sz="1400" dirty="0" smtClean="0"/>
              <a:t>2016</a:t>
            </a:r>
            <a:endParaRPr lang="en-US" sz="1400" dirty="0"/>
          </a:p>
          <a:p>
            <a:r>
              <a:rPr lang="en-US" sz="1400" dirty="0"/>
              <a:t>C. DeCusatis, “Zero trust cybersecurity architectures for software defined data centers”, Proc. NYSERNET (Internet 2) Tech Summit, Vassar College, Poughkeepsie, NY June 16-17, 2016</a:t>
            </a:r>
          </a:p>
          <a:p>
            <a:r>
              <a:rPr lang="en-US" sz="1400" dirty="0"/>
              <a:t>R. </a:t>
            </a:r>
            <a:r>
              <a:rPr lang="en-US" sz="1400" dirty="0" err="1"/>
              <a:t>Cannistra</a:t>
            </a:r>
            <a:r>
              <a:rPr lang="en-US" sz="1400" dirty="0"/>
              <a:t>, P. </a:t>
            </a:r>
            <a:r>
              <a:rPr lang="en-US" sz="1400" dirty="0" err="1"/>
              <a:t>Liengtiraphan</a:t>
            </a:r>
            <a:r>
              <a:rPr lang="en-US" sz="1400" dirty="0"/>
              <a:t>, and V. Joseph, "Securing SDN and NFV Enabled Campus Environments through Orchestration and Automation", Proc. Internet 2 Technology Exchange, Miami, FL (September 2016)</a:t>
            </a:r>
          </a:p>
          <a:p>
            <a:r>
              <a:rPr lang="en-US" sz="1400" dirty="0"/>
              <a:t>P. </a:t>
            </a:r>
            <a:r>
              <a:rPr lang="en-US" sz="1400" dirty="0" err="1"/>
              <a:t>Liengtiraphan</a:t>
            </a:r>
            <a:r>
              <a:rPr lang="en-US" sz="1400" dirty="0"/>
              <a:t> and V. Joseph, “How to make a honeypot”, lightning talk presented at Internet 2 Technology Exchange, Miami, FL (September 2016</a:t>
            </a:r>
            <a:r>
              <a:rPr lang="en-US" sz="1400" dirty="0" smtClean="0"/>
              <a:t>)</a:t>
            </a:r>
            <a:endParaRPr lang="en-US" sz="1400" dirty="0"/>
          </a:p>
        </p:txBody>
      </p:sp>
      <p:sp>
        <p:nvSpPr>
          <p:cNvPr id="4" name="Slide Number Placeholder 3"/>
          <p:cNvSpPr>
            <a:spLocks noGrp="1"/>
          </p:cNvSpPr>
          <p:nvPr>
            <p:ph type="sldNum" sz="quarter" idx="12"/>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D07F4FEF-8071-4277-BEEA-6C8D429C6163}" type="slidenum">
              <a:rPr kumimoji="0" lang="en-US" sz="825" b="0" i="0" u="none" strike="noStrike" kern="1200" cap="none" spc="0" normalizeH="0" baseline="0" noProof="0" smtClean="0">
                <a:ln>
                  <a:noFill/>
                </a:ln>
                <a:solidFill>
                  <a:srgbClr val="FFFFFF"/>
                </a:solidFill>
                <a:effectLst/>
                <a:uLnTx/>
                <a:uFillTx/>
                <a:latin typeface="Arial"/>
                <a:cs typeface="+mn-cs"/>
              </a:rPr>
              <a:pPr marL="0" marR="0" lvl="0" indent="0" algn="r" defTabSz="685800" rtl="0" eaLnBrk="1" fontAlgn="auto" latinLnBrk="0" hangingPunct="1">
                <a:lnSpc>
                  <a:spcPct val="100000"/>
                </a:lnSpc>
                <a:spcBef>
                  <a:spcPts val="0"/>
                </a:spcBef>
                <a:spcAft>
                  <a:spcPts val="0"/>
                </a:spcAft>
                <a:buClrTx/>
                <a:buSzTx/>
                <a:buFontTx/>
                <a:buNone/>
                <a:tabLst/>
                <a:defRPr/>
              </a:pPr>
              <a:t>38</a:t>
            </a:fld>
            <a:endParaRPr kumimoji="0" lang="en-US" sz="825" b="0" i="0" u="none" strike="noStrike" kern="1200" cap="none" spc="0" normalizeH="0" baseline="0" noProof="0">
              <a:ln>
                <a:noFill/>
              </a:ln>
              <a:solidFill>
                <a:srgbClr val="FFFFFF"/>
              </a:solidFill>
              <a:effectLst/>
              <a:uLnTx/>
              <a:uFillTx/>
              <a:latin typeface="Arial"/>
              <a:cs typeface="+mn-cs"/>
            </a:endParaRPr>
          </a:p>
        </p:txBody>
      </p:sp>
    </p:spTree>
    <p:extLst>
      <p:ext uri="{BB962C8B-B14F-4D97-AF65-F5344CB8AC3E}">
        <p14:creationId xmlns:p14="http://schemas.microsoft.com/office/powerpoint/2010/main" val="33191595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65189"/>
            <a:ext cx="8229600" cy="514350"/>
          </a:xfrm>
        </p:spPr>
        <p:txBody>
          <a:bodyPr/>
          <a:lstStyle/>
          <a:p>
            <a:r>
              <a:rPr lang="en-US" sz="2000" dirty="0" smtClean="0"/>
              <a:t>Conference Presentations</a:t>
            </a:r>
            <a:endParaRPr lang="en-US" sz="2000" dirty="0"/>
          </a:p>
        </p:txBody>
      </p:sp>
      <p:sp>
        <p:nvSpPr>
          <p:cNvPr id="3" name="Content Placeholder 2"/>
          <p:cNvSpPr>
            <a:spLocks noGrp="1"/>
          </p:cNvSpPr>
          <p:nvPr>
            <p:ph idx="1"/>
          </p:nvPr>
        </p:nvSpPr>
        <p:spPr>
          <a:xfrm>
            <a:off x="0" y="1113956"/>
            <a:ext cx="9144000" cy="3165872"/>
          </a:xfrm>
        </p:spPr>
        <p:txBody>
          <a:bodyPr/>
          <a:lstStyle/>
          <a:p>
            <a:r>
              <a:rPr lang="en-US" sz="1400" dirty="0" smtClean="0"/>
              <a:t>C</a:t>
            </a:r>
            <a:r>
              <a:rPr lang="en-US" sz="1400" dirty="0"/>
              <a:t>. DeCusatis, D. </a:t>
            </a:r>
            <a:r>
              <a:rPr lang="en-US" sz="1400" dirty="0" err="1"/>
              <a:t>Eidle</a:t>
            </a:r>
            <a:r>
              <a:rPr lang="en-US" sz="1400" dirty="0"/>
              <a:t>, S. Ni, B. Ross, M. Miller, and B. </a:t>
            </a:r>
            <a:r>
              <a:rPr lang="en-US" sz="1400" dirty="0" err="1"/>
              <a:t>Traditi</a:t>
            </a:r>
            <a:r>
              <a:rPr lang="en-US" sz="1400" dirty="0"/>
              <a:t>, “Autonomic security: real time response to cybersecurity threats”, Proc. NYIT 7</a:t>
            </a:r>
            <a:r>
              <a:rPr lang="en-US" sz="1400" baseline="30000" dirty="0"/>
              <a:t>th</a:t>
            </a:r>
            <a:r>
              <a:rPr lang="en-US" sz="1400" dirty="0"/>
              <a:t> Annual Cybersecurity Conference, New York, NY (Sept. 23, 2017) </a:t>
            </a:r>
            <a:r>
              <a:rPr lang="en-US" sz="1400" u="sng" dirty="0">
                <a:hlinkClick r:id="rId2"/>
              </a:rPr>
              <a:t>http://www.nyit.edu/events/annual_cybersecurity_conference</a:t>
            </a:r>
            <a:r>
              <a:rPr lang="en-US" sz="1400" dirty="0"/>
              <a:t> (last accessed September 2017</a:t>
            </a:r>
            <a:r>
              <a:rPr lang="en-US" sz="1400" dirty="0" smtClean="0"/>
              <a:t>)</a:t>
            </a:r>
            <a:endParaRPr lang="en-US" sz="1400" dirty="0"/>
          </a:p>
          <a:p>
            <a:r>
              <a:rPr lang="en-US" sz="1400" dirty="0"/>
              <a:t>C. DeCusatis, A. </a:t>
            </a:r>
            <a:r>
              <a:rPr lang="en-US" sz="1400" dirty="0" err="1"/>
              <a:t>Labouseur</a:t>
            </a:r>
            <a:r>
              <a:rPr lang="en-US" sz="1400" dirty="0"/>
              <a:t>, T. </a:t>
            </a:r>
            <a:r>
              <a:rPr lang="en-US" sz="1400" dirty="0" err="1"/>
              <a:t>Famularo</a:t>
            </a:r>
            <a:r>
              <a:rPr lang="en-US" sz="1400" dirty="0"/>
              <a:t>, J. </a:t>
            </a:r>
            <a:r>
              <a:rPr lang="en-US" sz="1400" dirty="0" err="1"/>
              <a:t>Heiden</a:t>
            </a:r>
            <a:r>
              <a:rPr lang="en-US" sz="1400" dirty="0"/>
              <a:t>, G. Leaden, T. Magnusson, and M. Zimmermann, “An API Honeypot for </a:t>
            </a:r>
            <a:r>
              <a:rPr lang="en-US" sz="1400" dirty="0" err="1"/>
              <a:t>DDoS</a:t>
            </a:r>
            <a:r>
              <a:rPr lang="en-US" sz="1400" dirty="0"/>
              <a:t> and XSS Analysis”, Proc. NYIT 7</a:t>
            </a:r>
            <a:r>
              <a:rPr lang="en-US" sz="1400" baseline="30000" dirty="0"/>
              <a:t>th</a:t>
            </a:r>
            <a:r>
              <a:rPr lang="en-US" sz="1400" dirty="0"/>
              <a:t> Annual Cybersecurity Conference, New York, NY; Best Undergraduate Research Paper Award (Sept. 23, 2017) </a:t>
            </a:r>
            <a:r>
              <a:rPr lang="en-US" sz="1400" u="sng" dirty="0">
                <a:hlinkClick r:id="rId2"/>
              </a:rPr>
              <a:t>http://www.nyit.edu/events/annual_cybersecurity_conference</a:t>
            </a:r>
            <a:r>
              <a:rPr lang="en-US" sz="1400" dirty="0"/>
              <a:t> (last accessed September 2017</a:t>
            </a:r>
            <a:r>
              <a:rPr lang="en-US" sz="1400" dirty="0" smtClean="0"/>
              <a:t>)</a:t>
            </a:r>
            <a:endParaRPr lang="en-US" sz="2450" dirty="0"/>
          </a:p>
          <a:p>
            <a:r>
              <a:rPr lang="en-US" sz="1400" dirty="0"/>
              <a:t>D. </a:t>
            </a:r>
            <a:r>
              <a:rPr lang="en-US" sz="1400" dirty="0" err="1"/>
              <a:t>Eidle</a:t>
            </a:r>
            <a:r>
              <a:rPr lang="en-US" sz="1400" dirty="0"/>
              <a:t>, S. Ni, C. DeCusatis, and A. Sager, “Autonomic security for zero trust networks”, Proc. IEEE 8</a:t>
            </a:r>
            <a:r>
              <a:rPr lang="en-US" sz="1400" baseline="30000" dirty="0"/>
              <a:t>th</a:t>
            </a:r>
            <a:r>
              <a:rPr lang="en-US" sz="1400" dirty="0"/>
              <a:t> annual Ubiquitous Computing, Electronics, and Mobile Communications Conference (UEMCON), Columbia University, New York, NY (Oct. 19-21, 2017</a:t>
            </a:r>
            <a:r>
              <a:rPr lang="en-US" sz="1400" dirty="0" smtClean="0"/>
              <a:t>)</a:t>
            </a:r>
            <a:endParaRPr lang="en-US" sz="1400" dirty="0"/>
          </a:p>
          <a:p>
            <a:r>
              <a:rPr lang="en-US" sz="1400" dirty="0"/>
              <a:t>G. Leaden, M. Zimmermann, C. DeCusatis, and A. </a:t>
            </a:r>
            <a:r>
              <a:rPr lang="en-US" sz="1400" dirty="0" err="1"/>
              <a:t>Labouseur</a:t>
            </a:r>
            <a:r>
              <a:rPr lang="en-US" sz="1400" dirty="0"/>
              <a:t>, “An API Honeypot for </a:t>
            </a:r>
            <a:r>
              <a:rPr lang="en-US" sz="1400" dirty="0" err="1"/>
              <a:t>DDoS</a:t>
            </a:r>
            <a:r>
              <a:rPr lang="en-US" sz="1400" dirty="0"/>
              <a:t> and XSS Analysis”, Proc. IEEE/MIT Undergraduate Research Technology Conference, Cambridge, MA (Nov. 3-5 2017</a:t>
            </a:r>
            <a:r>
              <a:rPr lang="en-US" sz="1400" dirty="0" smtClean="0"/>
              <a:t>)</a:t>
            </a:r>
            <a:endParaRPr lang="en-US" sz="1400" dirty="0"/>
          </a:p>
          <a:p>
            <a:r>
              <a:rPr lang="en-US" sz="1400" dirty="0"/>
              <a:t>C. DeCusatis, M. Zimmerman, and A. Sager, “Identity based network security for commercial </a:t>
            </a:r>
            <a:r>
              <a:rPr lang="en-US" sz="1400" dirty="0" err="1"/>
              <a:t>Blockchain</a:t>
            </a:r>
            <a:r>
              <a:rPr lang="en-US" sz="1400" dirty="0"/>
              <a:t> services“, Proc. 8</a:t>
            </a:r>
            <a:r>
              <a:rPr lang="en-US" sz="1400" baseline="30000" dirty="0"/>
              <a:t>th</a:t>
            </a:r>
            <a:r>
              <a:rPr lang="en-US" sz="1400" dirty="0"/>
              <a:t> annual IEEE Computing and Communications Workshop and Conference, Las Vegas, NV (January 8-10, 2018)</a:t>
            </a:r>
            <a:br>
              <a:rPr lang="en-US" sz="1400" dirty="0"/>
            </a:br>
            <a:endParaRPr lang="en-US" sz="1400" dirty="0"/>
          </a:p>
          <a:p>
            <a:pPr marL="0" indent="0">
              <a:buNone/>
            </a:pPr>
            <a:endParaRPr lang="en-US" dirty="0" smtClean="0"/>
          </a:p>
        </p:txBody>
      </p:sp>
      <p:sp>
        <p:nvSpPr>
          <p:cNvPr id="4" name="Slide Number Placeholder 3"/>
          <p:cNvSpPr>
            <a:spLocks noGrp="1"/>
          </p:cNvSpPr>
          <p:nvPr>
            <p:ph type="sldNum" sz="quarter" idx="12"/>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D07F4FEF-8071-4277-BEEA-6C8D429C6163}" type="slidenum">
              <a:rPr kumimoji="0" lang="en-US" sz="825" b="0" i="0" u="none" strike="noStrike" kern="1200" cap="none" spc="0" normalizeH="0" baseline="0" noProof="0" smtClean="0">
                <a:ln>
                  <a:noFill/>
                </a:ln>
                <a:solidFill>
                  <a:srgbClr val="FFFFFF"/>
                </a:solidFill>
                <a:effectLst/>
                <a:uLnTx/>
                <a:uFillTx/>
                <a:latin typeface="Arial"/>
                <a:cs typeface="+mn-cs"/>
              </a:rPr>
              <a:pPr marL="0" marR="0" lvl="0" indent="0" algn="r" defTabSz="685800" rtl="0" eaLnBrk="1" fontAlgn="auto" latinLnBrk="0" hangingPunct="1">
                <a:lnSpc>
                  <a:spcPct val="100000"/>
                </a:lnSpc>
                <a:spcBef>
                  <a:spcPts val="0"/>
                </a:spcBef>
                <a:spcAft>
                  <a:spcPts val="0"/>
                </a:spcAft>
                <a:buClrTx/>
                <a:buSzTx/>
                <a:buFontTx/>
                <a:buNone/>
                <a:tabLst/>
                <a:defRPr/>
              </a:pPr>
              <a:t>39</a:t>
            </a:fld>
            <a:endParaRPr kumimoji="0" lang="en-US" sz="825" b="0" i="0" u="none" strike="noStrike" kern="1200" cap="none" spc="0" normalizeH="0" baseline="0" noProof="0">
              <a:ln>
                <a:noFill/>
              </a:ln>
              <a:solidFill>
                <a:srgbClr val="FFFFFF"/>
              </a:solidFill>
              <a:effectLst/>
              <a:uLnTx/>
              <a:uFillTx/>
              <a:latin typeface="Arial"/>
              <a:cs typeface="+mn-cs"/>
            </a:endParaRPr>
          </a:p>
        </p:txBody>
      </p:sp>
    </p:spTree>
    <p:extLst>
      <p:ext uri="{BB962C8B-B14F-4D97-AF65-F5344CB8AC3E}">
        <p14:creationId xmlns:p14="http://schemas.microsoft.com/office/powerpoint/2010/main" val="24333993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Award Winning Student Research Team</a:t>
            </a:r>
            <a:endParaRPr lang="en-US" dirty="0"/>
          </a:p>
        </p:txBody>
      </p:sp>
      <p:sp>
        <p:nvSpPr>
          <p:cNvPr id="4" name="Slide Number Placeholder 3"/>
          <p:cNvSpPr>
            <a:spLocks noGrp="1"/>
          </p:cNvSpPr>
          <p:nvPr>
            <p:ph type="sldNum" sz="quarter" idx="12"/>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D07F4FEF-8071-4277-BEEA-6C8D429C6163}" type="slidenum">
              <a:rPr kumimoji="0" lang="en-US" sz="825" b="0" i="0" u="none" strike="noStrike" kern="1200" cap="none" spc="0" normalizeH="0" baseline="0" noProof="0" smtClean="0">
                <a:ln>
                  <a:noFill/>
                </a:ln>
                <a:solidFill>
                  <a:srgbClr val="FFFFFF"/>
                </a:solidFill>
                <a:effectLst/>
                <a:uLnTx/>
                <a:uFillTx/>
                <a:latin typeface="Arial"/>
                <a:cs typeface="+mn-cs"/>
              </a:rPr>
              <a:pPr marL="0" marR="0" lvl="0" indent="0" algn="r" defTabSz="685800" rtl="0" eaLnBrk="1" fontAlgn="auto" latinLnBrk="0" hangingPunct="1">
                <a:lnSpc>
                  <a:spcPct val="100000"/>
                </a:lnSpc>
                <a:spcBef>
                  <a:spcPts val="0"/>
                </a:spcBef>
                <a:spcAft>
                  <a:spcPts val="0"/>
                </a:spcAft>
                <a:buClrTx/>
                <a:buSzTx/>
                <a:buFontTx/>
                <a:buNone/>
                <a:tabLst/>
                <a:defRPr/>
              </a:pPr>
              <a:t>4</a:t>
            </a:fld>
            <a:endParaRPr kumimoji="0" lang="en-US" sz="825" b="0" i="0" u="none" strike="noStrike" kern="1200" cap="none" spc="0" normalizeH="0" baseline="0" noProof="0">
              <a:ln>
                <a:noFill/>
              </a:ln>
              <a:solidFill>
                <a:srgbClr val="FFFFFF"/>
              </a:solidFill>
              <a:effectLst/>
              <a:uLnTx/>
              <a:uFillTx/>
              <a:latin typeface="Arial"/>
              <a:cs typeface="+mn-cs"/>
            </a:endParaRPr>
          </a:p>
        </p:txBody>
      </p:sp>
      <p:pic>
        <p:nvPicPr>
          <p:cNvPr id="5" name="Picture 4"/>
          <p:cNvPicPr/>
          <p:nvPr/>
        </p:nvPicPr>
        <p:blipFill>
          <a:blip r:embed="rId2"/>
          <a:stretch>
            <a:fillRect/>
          </a:stretch>
        </p:blipFill>
        <p:spPr>
          <a:xfrm>
            <a:off x="3955607" y="1256871"/>
            <a:ext cx="2058298" cy="1380952"/>
          </a:xfrm>
          <a:prstGeom prst="rect">
            <a:avLst/>
          </a:prstGeom>
        </p:spPr>
      </p:pic>
      <p:pic>
        <p:nvPicPr>
          <p:cNvPr id="6" name="Picture 1"/>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40055" y="2610881"/>
            <a:ext cx="1550385" cy="2067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p:cNvPicPr/>
          <p:nvPr/>
        </p:nvPicPr>
        <p:blipFill>
          <a:blip r:embed="rId4"/>
          <a:stretch>
            <a:fillRect/>
          </a:stretch>
        </p:blipFill>
        <p:spPr>
          <a:xfrm>
            <a:off x="6424404" y="1579622"/>
            <a:ext cx="1602105" cy="1187450"/>
          </a:xfrm>
          <a:prstGeom prst="rect">
            <a:avLst/>
          </a:prstGeom>
        </p:spPr>
      </p:pic>
      <p:pic>
        <p:nvPicPr>
          <p:cNvPr id="8" name="Picture 7"/>
          <p:cNvPicPr>
            <a:picLocks noChangeAspect="1"/>
          </p:cNvPicPr>
          <p:nvPr/>
        </p:nvPicPr>
        <p:blipFill>
          <a:blip r:embed="rId5"/>
          <a:stretch>
            <a:fillRect/>
          </a:stretch>
        </p:blipFill>
        <p:spPr>
          <a:xfrm>
            <a:off x="7867650" y="1249762"/>
            <a:ext cx="1276350" cy="923925"/>
          </a:xfrm>
          <a:prstGeom prst="rect">
            <a:avLst/>
          </a:prstGeom>
        </p:spPr>
      </p:pic>
      <p:pic>
        <p:nvPicPr>
          <p:cNvPr id="9" name="Picture 8"/>
          <p:cNvPicPr>
            <a:picLocks noChangeAspect="1"/>
          </p:cNvPicPr>
          <p:nvPr/>
        </p:nvPicPr>
        <p:blipFill>
          <a:blip r:embed="rId6"/>
          <a:stretch>
            <a:fillRect/>
          </a:stretch>
        </p:blipFill>
        <p:spPr>
          <a:xfrm>
            <a:off x="5092512" y="3166647"/>
            <a:ext cx="2663783" cy="1899514"/>
          </a:xfrm>
          <a:prstGeom prst="rect">
            <a:avLst/>
          </a:prstGeom>
        </p:spPr>
      </p:pic>
      <p:sp>
        <p:nvSpPr>
          <p:cNvPr id="10" name="Content Placeholder 9"/>
          <p:cNvSpPr>
            <a:spLocks noGrp="1"/>
          </p:cNvSpPr>
          <p:nvPr>
            <p:ph idx="1"/>
          </p:nvPr>
        </p:nvSpPr>
        <p:spPr>
          <a:xfrm>
            <a:off x="116121" y="1265884"/>
            <a:ext cx="4829952" cy="3165872"/>
          </a:xfrm>
        </p:spPr>
        <p:txBody>
          <a:bodyPr/>
          <a:lstStyle/>
          <a:p>
            <a:pPr marL="0" indent="0">
              <a:buNone/>
            </a:pPr>
            <a:r>
              <a:rPr lang="en-US" sz="1600" b="1" dirty="0" smtClean="0"/>
              <a:t>IBM </a:t>
            </a:r>
            <a:r>
              <a:rPr lang="en-US" sz="1600" b="1" dirty="0" err="1" smtClean="0"/>
              <a:t>TechConnect</a:t>
            </a:r>
            <a:r>
              <a:rPr lang="en-US" sz="1600" b="1" dirty="0" smtClean="0"/>
              <a:t/>
            </a:r>
            <a:br>
              <a:rPr lang="en-US" sz="1600" b="1" dirty="0" smtClean="0"/>
            </a:br>
            <a:r>
              <a:rPr lang="en-US" sz="1600" dirty="0" smtClean="0"/>
              <a:t>     1</a:t>
            </a:r>
            <a:r>
              <a:rPr lang="en-US" sz="1600" baseline="30000" dirty="0" smtClean="0"/>
              <a:t>st</a:t>
            </a:r>
            <a:r>
              <a:rPr lang="en-US" sz="1600" dirty="0" smtClean="0"/>
              <a:t> Place 2016</a:t>
            </a:r>
            <a:br>
              <a:rPr lang="en-US" sz="1600" dirty="0" smtClean="0"/>
            </a:br>
            <a:r>
              <a:rPr lang="en-US" sz="1600" dirty="0" smtClean="0"/>
              <a:t>     1</a:t>
            </a:r>
            <a:r>
              <a:rPr lang="en-US" sz="1600" baseline="30000" dirty="0" smtClean="0"/>
              <a:t>st</a:t>
            </a:r>
            <a:r>
              <a:rPr lang="en-US" sz="1600" dirty="0" smtClean="0"/>
              <a:t> Place 2017</a:t>
            </a:r>
            <a:r>
              <a:rPr lang="en-US" sz="1600" dirty="0"/>
              <a:t/>
            </a:r>
            <a:br>
              <a:rPr lang="en-US" sz="1600" dirty="0"/>
            </a:br>
            <a:r>
              <a:rPr lang="en-US" sz="1600" dirty="0" smtClean="0"/>
              <a:t>     1</a:t>
            </a:r>
            <a:r>
              <a:rPr lang="en-US" sz="1600" baseline="30000" dirty="0" smtClean="0"/>
              <a:t>st</a:t>
            </a:r>
            <a:r>
              <a:rPr lang="en-US" sz="1600" dirty="0" smtClean="0"/>
              <a:t> </a:t>
            </a:r>
            <a:r>
              <a:rPr lang="en-US" sz="1600" dirty="0"/>
              <a:t>Place </a:t>
            </a:r>
            <a:r>
              <a:rPr lang="en-US" sz="1600" dirty="0" smtClean="0"/>
              <a:t>2018</a:t>
            </a:r>
          </a:p>
          <a:p>
            <a:pPr marL="0" indent="0">
              <a:buNone/>
            </a:pPr>
            <a:endParaRPr lang="en-US" sz="1600" dirty="0"/>
          </a:p>
          <a:p>
            <a:pPr marL="0" indent="0">
              <a:buNone/>
            </a:pPr>
            <a:r>
              <a:rPr lang="en-US" sz="1600" b="1" dirty="0" smtClean="0"/>
              <a:t>NYIT Cybersecurity Conference</a:t>
            </a:r>
          </a:p>
          <a:p>
            <a:pPr marL="0" indent="0">
              <a:buNone/>
            </a:pPr>
            <a:r>
              <a:rPr lang="en-US" sz="1600" dirty="0" smtClean="0"/>
              <a:t>     Best Undergraduate Poster 2016</a:t>
            </a:r>
            <a:br>
              <a:rPr lang="en-US" sz="1600" dirty="0" smtClean="0"/>
            </a:br>
            <a:r>
              <a:rPr lang="en-US" sz="1600" dirty="0" smtClean="0"/>
              <a:t>     1</a:t>
            </a:r>
            <a:r>
              <a:rPr lang="en-US" sz="1600" baseline="30000" dirty="0" smtClean="0"/>
              <a:t>st</a:t>
            </a:r>
            <a:r>
              <a:rPr lang="en-US" sz="1600" dirty="0" smtClean="0"/>
              <a:t> place poster award 2017</a:t>
            </a:r>
            <a:br>
              <a:rPr lang="en-US" sz="1600" dirty="0" smtClean="0"/>
            </a:br>
            <a:r>
              <a:rPr lang="en-US" sz="1600" dirty="0" smtClean="0"/>
              <a:t>      2</a:t>
            </a:r>
            <a:r>
              <a:rPr lang="en-US" sz="1600" baseline="30000" dirty="0" smtClean="0"/>
              <a:t>nd</a:t>
            </a:r>
            <a:r>
              <a:rPr lang="en-US" sz="1600" dirty="0" smtClean="0"/>
              <a:t> place poster award 2018</a:t>
            </a:r>
            <a:br>
              <a:rPr lang="en-US" sz="1600" dirty="0" smtClean="0"/>
            </a:br>
            <a:r>
              <a:rPr lang="en-US" sz="1600" dirty="0" smtClean="0"/>
              <a:t/>
            </a:r>
            <a:br>
              <a:rPr lang="en-US" sz="1600" dirty="0" smtClean="0"/>
            </a:br>
            <a:r>
              <a:rPr lang="en-US" sz="1600" b="1" dirty="0" smtClean="0"/>
              <a:t>1</a:t>
            </a:r>
            <a:r>
              <a:rPr lang="en-US" sz="1600" b="1" baseline="30000" dirty="0" smtClean="0"/>
              <a:t>st</a:t>
            </a:r>
            <a:r>
              <a:rPr lang="en-US" sz="1600" b="1" dirty="0" smtClean="0"/>
              <a:t> place, JP Morgan Chase</a:t>
            </a:r>
            <a:r>
              <a:rPr lang="en-US" sz="1600" dirty="0" smtClean="0"/>
              <a:t/>
            </a:r>
            <a:br>
              <a:rPr lang="en-US" sz="1600" dirty="0" smtClean="0"/>
            </a:br>
            <a:r>
              <a:rPr lang="en-US" sz="1600" dirty="0" smtClean="0"/>
              <a:t> “code for good” hackathon</a:t>
            </a:r>
            <a:br>
              <a:rPr lang="en-US" sz="1600" dirty="0" smtClean="0"/>
            </a:br>
            <a:endParaRPr lang="en-US" sz="1600" dirty="0" smtClean="0"/>
          </a:p>
          <a:p>
            <a:pPr marL="0" indent="0">
              <a:buNone/>
            </a:pPr>
            <a:r>
              <a:rPr lang="en-US" sz="1600" b="1" dirty="0" smtClean="0"/>
              <a:t>MIT IEEE Undergraduate Research Conference</a:t>
            </a:r>
            <a:endParaRPr lang="en-US" sz="1600" b="1" dirty="0"/>
          </a:p>
        </p:txBody>
      </p:sp>
      <p:pic>
        <p:nvPicPr>
          <p:cNvPr id="11" name="Picture 10"/>
          <p:cNvPicPr>
            <a:picLocks noChangeAspect="1"/>
          </p:cNvPicPr>
          <p:nvPr/>
        </p:nvPicPr>
        <p:blipFill>
          <a:blip r:embed="rId7"/>
          <a:stretch>
            <a:fillRect/>
          </a:stretch>
        </p:blipFill>
        <p:spPr>
          <a:xfrm>
            <a:off x="5092512" y="2108999"/>
            <a:ext cx="1319974" cy="1319974"/>
          </a:xfrm>
          <a:prstGeom prst="rect">
            <a:avLst/>
          </a:prstGeom>
        </p:spPr>
      </p:pic>
      <p:pic>
        <p:nvPicPr>
          <p:cNvPr id="12" name="Picture 11"/>
          <p:cNvPicPr>
            <a:picLocks noChangeAspect="1"/>
          </p:cNvPicPr>
          <p:nvPr/>
        </p:nvPicPr>
        <p:blipFill>
          <a:blip r:embed="rId8"/>
          <a:stretch>
            <a:fillRect/>
          </a:stretch>
        </p:blipFill>
        <p:spPr>
          <a:xfrm>
            <a:off x="3751873" y="3037398"/>
            <a:ext cx="1478811" cy="1481591"/>
          </a:xfrm>
          <a:prstGeom prst="rect">
            <a:avLst/>
          </a:prstGeom>
        </p:spPr>
      </p:pic>
    </p:spTree>
    <p:extLst>
      <p:ext uri="{BB962C8B-B14F-4D97-AF65-F5344CB8AC3E}">
        <p14:creationId xmlns:p14="http://schemas.microsoft.com/office/powerpoint/2010/main" val="418213806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65189"/>
            <a:ext cx="8229600" cy="514350"/>
          </a:xfrm>
        </p:spPr>
        <p:txBody>
          <a:bodyPr/>
          <a:lstStyle/>
          <a:p>
            <a:r>
              <a:rPr lang="en-US" sz="2000" dirty="0" smtClean="0"/>
              <a:t>Research Papers </a:t>
            </a:r>
            <a:endParaRPr lang="en-US" sz="2000" dirty="0"/>
          </a:p>
        </p:txBody>
      </p:sp>
      <p:sp>
        <p:nvSpPr>
          <p:cNvPr id="3" name="Content Placeholder 2"/>
          <p:cNvSpPr>
            <a:spLocks noGrp="1"/>
          </p:cNvSpPr>
          <p:nvPr>
            <p:ph idx="1"/>
          </p:nvPr>
        </p:nvSpPr>
        <p:spPr>
          <a:xfrm>
            <a:off x="0" y="1184223"/>
            <a:ext cx="9144000" cy="3165872"/>
          </a:xfrm>
        </p:spPr>
        <p:txBody>
          <a:bodyPr/>
          <a:lstStyle/>
          <a:p>
            <a:r>
              <a:rPr lang="en-US" sz="1400" dirty="0"/>
              <a:t>S. Nanda, F. </a:t>
            </a:r>
            <a:r>
              <a:rPr lang="en-US" sz="1400" dirty="0" err="1"/>
              <a:t>Zafari</a:t>
            </a:r>
            <a:r>
              <a:rPr lang="en-US" sz="1400" dirty="0"/>
              <a:t>, C. DeCusatis, E. </a:t>
            </a:r>
            <a:r>
              <a:rPr lang="en-US" sz="1400" dirty="0" err="1"/>
              <a:t>Wedaa</a:t>
            </a:r>
            <a:r>
              <a:rPr lang="en-US" sz="1400" dirty="0"/>
              <a:t> and B. Yang, “Predicting Network Attack Patterns in SDN using Machine Learning Approach”, Proc. IEEE 2016 Conference on Network Function Virtualization and Software Defined Networks (SDN/NFV 2016), Palo Alto, CA (Nov. 7-9, 2016) </a:t>
            </a:r>
            <a:r>
              <a:rPr lang="en-US" sz="1400" u="sng" dirty="0">
                <a:hlinkClick r:id="rId2"/>
              </a:rPr>
              <a:t>http://nfvsdn2016.ieee-nfvsdn.org/</a:t>
            </a:r>
            <a:r>
              <a:rPr lang="en-US" sz="1400" dirty="0"/>
              <a:t> </a:t>
            </a:r>
          </a:p>
          <a:p>
            <a:r>
              <a:rPr lang="en-US" sz="1400" dirty="0"/>
              <a:t>C. DeCusatis, P. </a:t>
            </a:r>
            <a:r>
              <a:rPr lang="en-US" sz="1400" dirty="0" err="1"/>
              <a:t>Liengtiraphan</a:t>
            </a:r>
            <a:r>
              <a:rPr lang="en-US" sz="1400" dirty="0"/>
              <a:t>, A. Sager, and M. </a:t>
            </a:r>
            <a:r>
              <a:rPr lang="en-US" sz="1400" dirty="0" err="1"/>
              <a:t>Pinelli</a:t>
            </a:r>
            <a:r>
              <a:rPr lang="en-US" sz="1400" dirty="0"/>
              <a:t>, “Implementing Zero Trust Cloud Networks with Transport Access Control and First Packet Authentication”, Proc. IEEE International Conference on Smart Cloud (</a:t>
            </a:r>
            <a:r>
              <a:rPr lang="en-US" sz="1400" dirty="0" err="1"/>
              <a:t>SmartCloud</a:t>
            </a:r>
            <a:r>
              <a:rPr lang="en-US" sz="1400" dirty="0"/>
              <a:t> 2016), New York, NY (Nov. 18-20, 2016) </a:t>
            </a:r>
            <a:r>
              <a:rPr lang="en-US" sz="1400" u="sng" dirty="0">
                <a:hlinkClick r:id="rId3"/>
              </a:rPr>
              <a:t>http://csis.pace.edu/CSCloud/sc2016/</a:t>
            </a:r>
            <a:r>
              <a:rPr lang="en-US" sz="1400" dirty="0"/>
              <a:t> </a:t>
            </a:r>
          </a:p>
          <a:p>
            <a:r>
              <a:rPr lang="en-US" sz="1400" dirty="0" smtClean="0"/>
              <a:t>C</a:t>
            </a:r>
            <a:r>
              <a:rPr lang="en-US" sz="1400" dirty="0"/>
              <a:t>. DeCusatis, A. Carranza, “Modeling software defined networks using </a:t>
            </a:r>
            <a:r>
              <a:rPr lang="en-US" sz="1400" dirty="0" err="1"/>
              <a:t>Mininet</a:t>
            </a:r>
            <a:r>
              <a:rPr lang="en-US" sz="1400" dirty="0"/>
              <a:t>”, Proc. 2</a:t>
            </a:r>
            <a:r>
              <a:rPr lang="en-US" sz="1400" baseline="30000" dirty="0"/>
              <a:t>nd</a:t>
            </a:r>
            <a:r>
              <a:rPr lang="en-US" sz="1400" dirty="0"/>
              <a:t> International Conference on Computer and Information Science and Technology (CIST), Montreal, Canada (May 20-21, 2016)  (Best Paper Award) </a:t>
            </a:r>
          </a:p>
          <a:p>
            <a:r>
              <a:rPr lang="en-US" sz="1400" dirty="0"/>
              <a:t>C. DeCusatis, K. </a:t>
            </a:r>
            <a:r>
              <a:rPr lang="en-US" sz="1400" dirty="0" err="1"/>
              <a:t>Lotay</a:t>
            </a:r>
            <a:r>
              <a:rPr lang="en-US" sz="1400" dirty="0"/>
              <a:t>, “Secure, decentralized energy resource management using the </a:t>
            </a:r>
            <a:r>
              <a:rPr lang="en-US" sz="1400" dirty="0" err="1"/>
              <a:t>Ethereum</a:t>
            </a:r>
            <a:r>
              <a:rPr lang="en-US" sz="1400" dirty="0"/>
              <a:t> </a:t>
            </a:r>
            <a:r>
              <a:rPr lang="en-US" sz="1400" dirty="0" err="1"/>
              <a:t>blockchain</a:t>
            </a:r>
            <a:r>
              <a:rPr lang="en-US" sz="1400" dirty="0"/>
              <a:t>”, Proc. IEEE </a:t>
            </a:r>
            <a:r>
              <a:rPr lang="en-US" sz="1400" dirty="0" err="1"/>
              <a:t>Trustcon</a:t>
            </a:r>
            <a:r>
              <a:rPr lang="en-US" sz="1400" dirty="0"/>
              <a:t> 2018, International Workshop on Cyber-Physical Systems, pp. 1-7, New York, NY (August 2-5, 2018)</a:t>
            </a:r>
          </a:p>
          <a:p>
            <a:r>
              <a:rPr lang="en-US" sz="1400" dirty="0"/>
              <a:t>C. DeCusatis, “The NSF </a:t>
            </a:r>
            <a:r>
              <a:rPr lang="en-US" sz="1400" dirty="0" err="1"/>
              <a:t>SecureCloud</a:t>
            </a:r>
            <a:r>
              <a:rPr lang="en-US" sz="1400" dirty="0"/>
              <a:t> project: cybersecurity for autonomic, zero trust networks”, Proc. NSF Internet 2 Cybersecurity Transaction to Practice Workshop, City University of New York, NY (April 17, 2018</a:t>
            </a:r>
            <a:r>
              <a:rPr lang="en-US" sz="1400" dirty="0" smtClean="0"/>
              <a:t>)</a:t>
            </a:r>
            <a:endParaRPr lang="en-US" sz="1400" dirty="0"/>
          </a:p>
        </p:txBody>
      </p:sp>
      <p:sp>
        <p:nvSpPr>
          <p:cNvPr id="4" name="Slide Number Placeholder 3"/>
          <p:cNvSpPr>
            <a:spLocks noGrp="1"/>
          </p:cNvSpPr>
          <p:nvPr>
            <p:ph type="sldNum" sz="quarter" idx="12"/>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D07F4FEF-8071-4277-BEEA-6C8D429C6163}" type="slidenum">
              <a:rPr kumimoji="0" lang="en-US" sz="825" b="0" i="0" u="none" strike="noStrike" kern="1200" cap="none" spc="0" normalizeH="0" baseline="0" noProof="0" smtClean="0">
                <a:ln>
                  <a:noFill/>
                </a:ln>
                <a:solidFill>
                  <a:srgbClr val="FFFFFF"/>
                </a:solidFill>
                <a:effectLst/>
                <a:uLnTx/>
                <a:uFillTx/>
                <a:latin typeface="Arial"/>
                <a:cs typeface="+mn-cs"/>
              </a:rPr>
              <a:pPr marL="0" marR="0" lvl="0" indent="0" algn="r" defTabSz="685800" rtl="0" eaLnBrk="1" fontAlgn="auto" latinLnBrk="0" hangingPunct="1">
                <a:lnSpc>
                  <a:spcPct val="100000"/>
                </a:lnSpc>
                <a:spcBef>
                  <a:spcPts val="0"/>
                </a:spcBef>
                <a:spcAft>
                  <a:spcPts val="0"/>
                </a:spcAft>
                <a:buClrTx/>
                <a:buSzTx/>
                <a:buFontTx/>
                <a:buNone/>
                <a:tabLst/>
                <a:defRPr/>
              </a:pPr>
              <a:t>40</a:t>
            </a:fld>
            <a:endParaRPr kumimoji="0" lang="en-US" sz="825" b="0" i="0" u="none" strike="noStrike" kern="1200" cap="none" spc="0" normalizeH="0" baseline="0" noProof="0">
              <a:ln>
                <a:noFill/>
              </a:ln>
              <a:solidFill>
                <a:srgbClr val="FFFFFF"/>
              </a:solidFill>
              <a:effectLst/>
              <a:uLnTx/>
              <a:uFillTx/>
              <a:latin typeface="Arial"/>
              <a:cs typeface="+mn-cs"/>
            </a:endParaRPr>
          </a:p>
        </p:txBody>
      </p:sp>
    </p:spTree>
    <p:extLst>
      <p:ext uri="{BB962C8B-B14F-4D97-AF65-F5344CB8AC3E}">
        <p14:creationId xmlns:p14="http://schemas.microsoft.com/office/powerpoint/2010/main" val="19156731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hape 24"/>
          <p:cNvSpPr txBox="1">
            <a:spLocks noGrp="1"/>
          </p:cNvSpPr>
          <p:nvPr>
            <p:ph type="subTitle" idx="1"/>
          </p:nvPr>
        </p:nvSpPr>
        <p:spPr>
          <a:xfrm>
            <a:off x="1657350" y="2839641"/>
            <a:ext cx="5829300" cy="784622"/>
          </a:xfrm>
        </p:spPr>
        <p:txBody>
          <a:bodyPr/>
          <a:lstStyle/>
          <a:p>
            <a:pPr eaLnBrk="1" hangingPunct="1">
              <a:spcBef>
                <a:spcPct val="0"/>
              </a:spcBef>
              <a:spcAft>
                <a:spcPct val="0"/>
              </a:spcAft>
              <a:buClr>
                <a:srgbClr val="CCCCCC"/>
              </a:buClr>
              <a:buSzTx/>
              <a:buFontTx/>
              <a:buNone/>
            </a:pPr>
            <a:endParaRPr lang="en-US" dirty="0" smtClean="0">
              <a:solidFill>
                <a:srgbClr val="CCCCCC"/>
              </a:solidFill>
              <a:latin typeface="Arial" charset="0"/>
              <a:cs typeface="Arial" charset="0"/>
              <a:sym typeface="Arial" charset="0"/>
            </a:endParaRPr>
          </a:p>
          <a:p>
            <a:pPr eaLnBrk="1" hangingPunct="1">
              <a:spcBef>
                <a:spcPct val="0"/>
              </a:spcBef>
              <a:spcAft>
                <a:spcPct val="0"/>
              </a:spcAft>
              <a:buClr>
                <a:srgbClr val="CCCCCC"/>
              </a:buClr>
              <a:buSzTx/>
              <a:buFontTx/>
              <a:buNone/>
            </a:pPr>
            <a:endParaRPr lang="en-US" dirty="0" smtClean="0">
              <a:solidFill>
                <a:srgbClr val="CCCCCC"/>
              </a:solidFill>
              <a:latin typeface="Arial" charset="0"/>
              <a:cs typeface="Arial" charset="0"/>
              <a:sym typeface="Arial" charset="0"/>
            </a:endParaRPr>
          </a:p>
          <a:p>
            <a:pPr eaLnBrk="1" hangingPunct="1">
              <a:spcBef>
                <a:spcPct val="0"/>
              </a:spcBef>
              <a:spcAft>
                <a:spcPct val="0"/>
              </a:spcAft>
              <a:buClr>
                <a:srgbClr val="CCCCCC"/>
              </a:buClr>
              <a:buSzTx/>
              <a:buFontTx/>
              <a:buNone/>
            </a:pPr>
            <a:endParaRPr lang="en-US" dirty="0" smtClean="0">
              <a:solidFill>
                <a:srgbClr val="CCCCCC"/>
              </a:solidFill>
              <a:latin typeface="Arial" charset="0"/>
              <a:cs typeface="Arial" charset="0"/>
              <a:sym typeface="Arial"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1258" y="291311"/>
            <a:ext cx="3071813" cy="20288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9"/>
          <p:cNvSpPr>
            <a:spLocks noGrp="1"/>
          </p:cNvSpPr>
          <p:nvPr>
            <p:ph type="ctrTitle"/>
          </p:nvPr>
        </p:nvSpPr>
        <p:spPr/>
        <p:txBody>
          <a:bodyPr/>
          <a:lstStyle/>
          <a:p>
            <a:r>
              <a:rPr lang="en-US" dirty="0" smtClean="0"/>
              <a:t> </a:t>
            </a:r>
            <a:endParaRPr lang="en-US" dirty="0"/>
          </a:p>
        </p:txBody>
      </p:sp>
      <p:sp>
        <p:nvSpPr>
          <p:cNvPr id="13" name="Shape 30"/>
          <p:cNvSpPr txBox="1">
            <a:spLocks/>
          </p:cNvSpPr>
          <p:nvPr/>
        </p:nvSpPr>
        <p:spPr bwMode="auto">
          <a:xfrm>
            <a:off x="-666479" y="2259726"/>
            <a:ext cx="6172200" cy="719393"/>
          </a:xfrm>
          <a:prstGeom prst="rect">
            <a:avLst/>
          </a:prstGeom>
          <a:noFill/>
          <a:ln w="9525">
            <a:noFill/>
            <a:miter lim="800000"/>
            <a:headEnd/>
            <a:tailEnd/>
          </a:ln>
        </p:spPr>
        <p:txBody>
          <a:bodyPr vert="horz" wrap="square" lIns="91425" tIns="91425" rIns="91425" bIns="91425" numCol="1" anchor="t" anchorCtr="0" compatLnSpc="1">
            <a:prstTxWarp prst="textNoShape">
              <a:avLst/>
            </a:prstTxWarp>
          </a:bodyPr>
          <a:lstStyle>
            <a:defPPr marR="0" algn="l" rtl="0">
              <a:lnSpc>
                <a:spcPct val="100000"/>
              </a:lnSpc>
              <a:spcBef>
                <a:spcPts val="0"/>
              </a:spcBef>
              <a:spcAft>
                <a:spcPts val="0"/>
              </a:spcAft>
            </a:defPPr>
            <a:lvl1pPr marL="0" indent="142875" algn="ctr" rtl="0" eaLnBrk="0" fontAlgn="base" hangingPunct="0">
              <a:lnSpc>
                <a:spcPct val="100000"/>
              </a:lnSpc>
              <a:spcBef>
                <a:spcPts val="0"/>
              </a:spcBef>
              <a:spcAft>
                <a:spcPts val="0"/>
              </a:spcAft>
              <a:buClr>
                <a:schemeClr val="lt2"/>
              </a:buClr>
              <a:buSzPct val="100000"/>
              <a:buFont typeface="Arial"/>
              <a:buNone/>
              <a:defRPr sz="2250" b="0" i="0" u="none" strike="noStrike" cap="none" baseline="0">
                <a:solidFill>
                  <a:schemeClr val="lt2"/>
                </a:solidFill>
                <a:latin typeface="Arial"/>
                <a:ea typeface="Arial"/>
                <a:cs typeface="Arial"/>
                <a:sym typeface="Arial"/>
              </a:defRPr>
            </a:lvl1pPr>
            <a:lvl2pPr marL="0" indent="142875" algn="ctr" rtl="0" eaLnBrk="0" fontAlgn="base" hangingPunct="0">
              <a:lnSpc>
                <a:spcPct val="100000"/>
              </a:lnSpc>
              <a:spcBef>
                <a:spcPts val="0"/>
              </a:spcBef>
              <a:spcAft>
                <a:spcPts val="0"/>
              </a:spcAft>
              <a:buClr>
                <a:schemeClr val="lt2"/>
              </a:buClr>
              <a:buSzPct val="100000"/>
              <a:buFont typeface="Arial"/>
              <a:buNone/>
              <a:defRPr sz="2250" b="0" i="0" u="none" strike="noStrike" cap="none" baseline="0">
                <a:solidFill>
                  <a:schemeClr val="lt2"/>
                </a:solidFill>
                <a:latin typeface="Arial"/>
                <a:ea typeface="Arial"/>
                <a:cs typeface="Arial"/>
                <a:sym typeface="Arial"/>
              </a:defRPr>
            </a:lvl2pPr>
            <a:lvl3pPr marL="0" indent="142875" algn="ctr" rtl="0" eaLnBrk="0" fontAlgn="base" hangingPunct="0">
              <a:lnSpc>
                <a:spcPct val="100000"/>
              </a:lnSpc>
              <a:spcBef>
                <a:spcPts val="0"/>
              </a:spcBef>
              <a:spcAft>
                <a:spcPts val="0"/>
              </a:spcAft>
              <a:buClr>
                <a:schemeClr val="lt2"/>
              </a:buClr>
              <a:buSzPct val="100000"/>
              <a:buFont typeface="Arial"/>
              <a:buNone/>
              <a:defRPr sz="2250" b="0" i="0" u="none" strike="noStrike" cap="none" baseline="0">
                <a:solidFill>
                  <a:schemeClr val="lt2"/>
                </a:solidFill>
                <a:latin typeface="Arial"/>
                <a:ea typeface="Arial"/>
                <a:cs typeface="Arial"/>
                <a:sym typeface="Arial"/>
              </a:defRPr>
            </a:lvl3pPr>
            <a:lvl4pPr marL="0" indent="142875" algn="ctr" rtl="0" eaLnBrk="0" fontAlgn="base" hangingPunct="0">
              <a:lnSpc>
                <a:spcPct val="100000"/>
              </a:lnSpc>
              <a:spcBef>
                <a:spcPts val="0"/>
              </a:spcBef>
              <a:spcAft>
                <a:spcPts val="0"/>
              </a:spcAft>
              <a:buClr>
                <a:schemeClr val="lt2"/>
              </a:buClr>
              <a:buSzPct val="100000"/>
              <a:buFont typeface="Arial"/>
              <a:buNone/>
              <a:defRPr sz="2250" b="0" i="0" u="none" strike="noStrike" cap="none" baseline="0">
                <a:solidFill>
                  <a:schemeClr val="lt2"/>
                </a:solidFill>
                <a:latin typeface="Arial"/>
                <a:ea typeface="Arial"/>
                <a:cs typeface="Arial"/>
                <a:sym typeface="Arial"/>
              </a:defRPr>
            </a:lvl4pPr>
            <a:lvl5pPr marL="0" indent="142875" algn="ctr" rtl="0" eaLnBrk="0" fontAlgn="base" hangingPunct="0">
              <a:lnSpc>
                <a:spcPct val="100000"/>
              </a:lnSpc>
              <a:spcBef>
                <a:spcPts val="0"/>
              </a:spcBef>
              <a:spcAft>
                <a:spcPts val="0"/>
              </a:spcAft>
              <a:buClr>
                <a:schemeClr val="lt2"/>
              </a:buClr>
              <a:buSzPct val="100000"/>
              <a:buFont typeface="Arial"/>
              <a:buNone/>
              <a:defRPr sz="2250" b="0" i="0" u="none" strike="noStrike" cap="none" baseline="0">
                <a:solidFill>
                  <a:schemeClr val="lt2"/>
                </a:solidFill>
                <a:latin typeface="Arial"/>
                <a:ea typeface="Arial"/>
                <a:cs typeface="Arial"/>
                <a:sym typeface="Arial"/>
              </a:defRPr>
            </a:lvl5pPr>
            <a:lvl6pPr marL="0" marR="0" indent="142875" algn="ctr" rtl="0">
              <a:lnSpc>
                <a:spcPct val="100000"/>
              </a:lnSpc>
              <a:spcBef>
                <a:spcPts val="0"/>
              </a:spcBef>
              <a:spcAft>
                <a:spcPts val="0"/>
              </a:spcAft>
              <a:buClr>
                <a:schemeClr val="lt2"/>
              </a:buClr>
              <a:buSzPct val="100000"/>
              <a:buFont typeface="Arial"/>
              <a:buNone/>
              <a:defRPr sz="2250" b="0" i="0" u="none" strike="noStrike" cap="none" baseline="0">
                <a:solidFill>
                  <a:schemeClr val="lt2"/>
                </a:solidFill>
                <a:latin typeface="Arial"/>
                <a:ea typeface="Arial"/>
                <a:cs typeface="Arial"/>
                <a:sym typeface="Arial"/>
              </a:defRPr>
            </a:lvl6pPr>
            <a:lvl7pPr marL="0" marR="0" indent="142875" algn="ctr" rtl="0">
              <a:lnSpc>
                <a:spcPct val="100000"/>
              </a:lnSpc>
              <a:spcBef>
                <a:spcPts val="0"/>
              </a:spcBef>
              <a:spcAft>
                <a:spcPts val="0"/>
              </a:spcAft>
              <a:buClr>
                <a:schemeClr val="lt2"/>
              </a:buClr>
              <a:buSzPct val="100000"/>
              <a:buFont typeface="Arial"/>
              <a:buNone/>
              <a:defRPr sz="2250" b="0" i="0" u="none" strike="noStrike" cap="none" baseline="0">
                <a:solidFill>
                  <a:schemeClr val="lt2"/>
                </a:solidFill>
                <a:latin typeface="Arial"/>
                <a:ea typeface="Arial"/>
                <a:cs typeface="Arial"/>
                <a:sym typeface="Arial"/>
              </a:defRPr>
            </a:lvl7pPr>
            <a:lvl8pPr marL="0" marR="0" indent="142875" algn="ctr" rtl="0">
              <a:lnSpc>
                <a:spcPct val="100000"/>
              </a:lnSpc>
              <a:spcBef>
                <a:spcPts val="0"/>
              </a:spcBef>
              <a:spcAft>
                <a:spcPts val="0"/>
              </a:spcAft>
              <a:buClr>
                <a:schemeClr val="lt2"/>
              </a:buClr>
              <a:buSzPct val="100000"/>
              <a:buFont typeface="Arial"/>
              <a:buNone/>
              <a:defRPr sz="2250" b="0" i="0" u="none" strike="noStrike" cap="none" baseline="0">
                <a:solidFill>
                  <a:schemeClr val="lt2"/>
                </a:solidFill>
                <a:latin typeface="Arial"/>
                <a:ea typeface="Arial"/>
                <a:cs typeface="Arial"/>
                <a:sym typeface="Arial"/>
              </a:defRPr>
            </a:lvl8pPr>
            <a:lvl9pPr marL="0" marR="0" indent="142875" algn="ctr" rtl="0">
              <a:lnSpc>
                <a:spcPct val="100000"/>
              </a:lnSpc>
              <a:spcBef>
                <a:spcPts val="0"/>
              </a:spcBef>
              <a:spcAft>
                <a:spcPts val="0"/>
              </a:spcAft>
              <a:buClr>
                <a:schemeClr val="lt2"/>
              </a:buClr>
              <a:buSzPct val="100000"/>
              <a:buFont typeface="Arial"/>
              <a:buNone/>
              <a:defRPr sz="2250" b="0" i="0" u="none" strike="noStrike" cap="none" baseline="0">
                <a:solidFill>
                  <a:schemeClr val="lt2"/>
                </a:solidFill>
                <a:latin typeface="Arial"/>
                <a:ea typeface="Arial"/>
                <a:cs typeface="Arial"/>
                <a:sym typeface="Arial"/>
              </a:defRPr>
            </a:lvl9pPr>
          </a:lstStyle>
          <a:p>
            <a:pPr marL="257175" marR="0" lvl="0" indent="-257175" algn="ctr" defTabSz="914400" rtl="0" eaLnBrk="1" fontAlgn="base" latinLnBrk="0" hangingPunct="1">
              <a:lnSpc>
                <a:spcPct val="100000"/>
              </a:lnSpc>
              <a:spcBef>
                <a:spcPts val="450"/>
              </a:spcBef>
              <a:spcAft>
                <a:spcPts val="0"/>
              </a:spcAft>
              <a:buClr>
                <a:srgbClr val="FFFFFF"/>
              </a:buClr>
              <a:buSzPct val="167000"/>
              <a:buFont typeface="Arial"/>
              <a:buNone/>
              <a:tabLst/>
              <a:defRPr/>
            </a:pPr>
            <a:r>
              <a:rPr kumimoji="0" lang="en-US" sz="2250" b="0" i="0" u="none" strike="noStrike" kern="0" cap="none" spc="0" normalizeH="0" baseline="0" noProof="0" dirty="0" smtClean="0">
                <a:ln>
                  <a:noFill/>
                </a:ln>
                <a:solidFill>
                  <a:srgbClr val="FFFFFF"/>
                </a:solidFill>
                <a:effectLst/>
                <a:uLnTx/>
                <a:uFillTx/>
                <a:latin typeface="Arial" charset="0"/>
                <a:cs typeface="Arial" charset="0"/>
                <a:sym typeface="Arial"/>
              </a:rPr>
              <a:t>Russian hackers attack Wolf Creek</a:t>
            </a:r>
          </a:p>
          <a:p>
            <a:pPr marL="257175" marR="0" lvl="0" indent="-257175" algn="ctr" defTabSz="914400" rtl="0" eaLnBrk="1" fontAlgn="base" latinLnBrk="0" hangingPunct="1">
              <a:lnSpc>
                <a:spcPct val="100000"/>
              </a:lnSpc>
              <a:spcBef>
                <a:spcPts val="450"/>
              </a:spcBef>
              <a:spcAft>
                <a:spcPts val="0"/>
              </a:spcAft>
              <a:buClr>
                <a:srgbClr val="FFFFFF"/>
              </a:buClr>
              <a:buSzPct val="167000"/>
              <a:buFont typeface="Arial"/>
              <a:buNone/>
              <a:tabLst/>
              <a:defRPr/>
            </a:pPr>
            <a:r>
              <a:rPr kumimoji="0" lang="en-US" sz="2250" b="0" i="0" u="none" strike="noStrike" kern="0" cap="none" spc="0" normalizeH="0" baseline="0" noProof="0" dirty="0" smtClean="0">
                <a:ln>
                  <a:noFill/>
                </a:ln>
                <a:solidFill>
                  <a:srgbClr val="FFFFFF"/>
                </a:solidFill>
                <a:effectLst/>
                <a:uLnTx/>
                <a:uFillTx/>
                <a:latin typeface="Arial" charset="0"/>
                <a:cs typeface="Arial" charset="0"/>
                <a:sym typeface="Arial"/>
              </a:rPr>
              <a:t> nuclear power plant in Kansas</a:t>
            </a:r>
            <a:endParaRPr kumimoji="0" lang="en-US" sz="2250" b="0" i="0" u="none" strike="noStrike" kern="0" cap="none" spc="0" normalizeH="0" baseline="0" noProof="0" dirty="0">
              <a:ln>
                <a:noFill/>
              </a:ln>
              <a:solidFill>
                <a:srgbClr val="FFFFFF"/>
              </a:solidFill>
              <a:effectLst/>
              <a:uLnTx/>
              <a:uFillTx/>
              <a:latin typeface="Arial" charset="0"/>
              <a:cs typeface="Arial" charset="0"/>
              <a:sym typeface="Arial"/>
            </a:endParaRPr>
          </a:p>
        </p:txBody>
      </p:sp>
      <p:grpSp>
        <p:nvGrpSpPr>
          <p:cNvPr id="9" name="Group 8"/>
          <p:cNvGrpSpPr/>
          <p:nvPr/>
        </p:nvGrpSpPr>
        <p:grpSpPr>
          <a:xfrm>
            <a:off x="6561251" y="342159"/>
            <a:ext cx="2507470" cy="1876890"/>
            <a:chOff x="6561251" y="342159"/>
            <a:chExt cx="2507470" cy="1876890"/>
          </a:xfrm>
        </p:grpSpPr>
        <p:pic>
          <p:nvPicPr>
            <p:cNvPr id="14" name="Picture 13"/>
            <p:cNvPicPr>
              <a:picLocks noChangeAspect="1"/>
            </p:cNvPicPr>
            <p:nvPr/>
          </p:nvPicPr>
          <p:blipFill>
            <a:blip r:embed="rId4"/>
            <a:stretch>
              <a:fillRect/>
            </a:stretch>
          </p:blipFill>
          <p:spPr>
            <a:xfrm>
              <a:off x="6561251" y="342159"/>
              <a:ext cx="2282491" cy="1577604"/>
            </a:xfrm>
            <a:prstGeom prst="rect">
              <a:avLst/>
            </a:prstGeom>
          </p:spPr>
        </p:pic>
        <p:pic>
          <p:nvPicPr>
            <p:cNvPr id="16" name="Picture 15"/>
            <p:cNvPicPr>
              <a:picLocks noChangeAspect="1"/>
            </p:cNvPicPr>
            <p:nvPr/>
          </p:nvPicPr>
          <p:blipFill>
            <a:blip r:embed="rId5"/>
            <a:stretch>
              <a:fillRect/>
            </a:stretch>
          </p:blipFill>
          <p:spPr>
            <a:xfrm>
              <a:off x="7166862" y="980788"/>
              <a:ext cx="1901859" cy="1238261"/>
            </a:xfrm>
            <a:prstGeom prst="rect">
              <a:avLst/>
            </a:prstGeom>
          </p:spPr>
        </p:pic>
      </p:grpSp>
      <p:sp>
        <p:nvSpPr>
          <p:cNvPr id="17" name="Shape 30"/>
          <p:cNvSpPr txBox="1">
            <a:spLocks/>
          </p:cNvSpPr>
          <p:nvPr/>
        </p:nvSpPr>
        <p:spPr bwMode="auto">
          <a:xfrm>
            <a:off x="2981043" y="2219049"/>
            <a:ext cx="6172200" cy="719393"/>
          </a:xfrm>
          <a:prstGeom prst="rect">
            <a:avLst/>
          </a:prstGeom>
          <a:noFill/>
          <a:ln w="9525">
            <a:noFill/>
            <a:miter lim="800000"/>
            <a:headEnd/>
            <a:tailEnd/>
          </a:ln>
        </p:spPr>
        <p:txBody>
          <a:bodyPr vert="horz" wrap="square" lIns="91425" tIns="91425" rIns="91425" bIns="91425" numCol="1" anchor="t" anchorCtr="0" compatLnSpc="1">
            <a:prstTxWarp prst="textNoShape">
              <a:avLst/>
            </a:prstTxWarp>
          </a:bodyPr>
          <a:lstStyle>
            <a:defPPr marR="0" algn="l" rtl="0">
              <a:lnSpc>
                <a:spcPct val="100000"/>
              </a:lnSpc>
              <a:spcBef>
                <a:spcPts val="0"/>
              </a:spcBef>
              <a:spcAft>
                <a:spcPts val="0"/>
              </a:spcAft>
            </a:defPPr>
            <a:lvl1pPr marL="0" indent="142875" algn="ctr" rtl="0" eaLnBrk="0" fontAlgn="base" hangingPunct="0">
              <a:lnSpc>
                <a:spcPct val="100000"/>
              </a:lnSpc>
              <a:spcBef>
                <a:spcPts val="0"/>
              </a:spcBef>
              <a:spcAft>
                <a:spcPts val="0"/>
              </a:spcAft>
              <a:buClr>
                <a:schemeClr val="lt2"/>
              </a:buClr>
              <a:buSzPct val="100000"/>
              <a:buFont typeface="Arial"/>
              <a:buNone/>
              <a:defRPr sz="2250" b="0" i="0" u="none" strike="noStrike" cap="none" baseline="0">
                <a:solidFill>
                  <a:schemeClr val="lt2"/>
                </a:solidFill>
                <a:latin typeface="Arial"/>
                <a:ea typeface="Arial"/>
                <a:cs typeface="Arial"/>
                <a:sym typeface="Arial"/>
              </a:defRPr>
            </a:lvl1pPr>
            <a:lvl2pPr marL="0" indent="142875" algn="ctr" rtl="0" eaLnBrk="0" fontAlgn="base" hangingPunct="0">
              <a:lnSpc>
                <a:spcPct val="100000"/>
              </a:lnSpc>
              <a:spcBef>
                <a:spcPts val="0"/>
              </a:spcBef>
              <a:spcAft>
                <a:spcPts val="0"/>
              </a:spcAft>
              <a:buClr>
                <a:schemeClr val="lt2"/>
              </a:buClr>
              <a:buSzPct val="100000"/>
              <a:buFont typeface="Arial"/>
              <a:buNone/>
              <a:defRPr sz="2250" b="0" i="0" u="none" strike="noStrike" cap="none" baseline="0">
                <a:solidFill>
                  <a:schemeClr val="lt2"/>
                </a:solidFill>
                <a:latin typeface="Arial"/>
                <a:ea typeface="Arial"/>
                <a:cs typeface="Arial"/>
                <a:sym typeface="Arial"/>
              </a:defRPr>
            </a:lvl2pPr>
            <a:lvl3pPr marL="0" indent="142875" algn="ctr" rtl="0" eaLnBrk="0" fontAlgn="base" hangingPunct="0">
              <a:lnSpc>
                <a:spcPct val="100000"/>
              </a:lnSpc>
              <a:spcBef>
                <a:spcPts val="0"/>
              </a:spcBef>
              <a:spcAft>
                <a:spcPts val="0"/>
              </a:spcAft>
              <a:buClr>
                <a:schemeClr val="lt2"/>
              </a:buClr>
              <a:buSzPct val="100000"/>
              <a:buFont typeface="Arial"/>
              <a:buNone/>
              <a:defRPr sz="2250" b="0" i="0" u="none" strike="noStrike" cap="none" baseline="0">
                <a:solidFill>
                  <a:schemeClr val="lt2"/>
                </a:solidFill>
                <a:latin typeface="Arial"/>
                <a:ea typeface="Arial"/>
                <a:cs typeface="Arial"/>
                <a:sym typeface="Arial"/>
              </a:defRPr>
            </a:lvl3pPr>
            <a:lvl4pPr marL="0" indent="142875" algn="ctr" rtl="0" eaLnBrk="0" fontAlgn="base" hangingPunct="0">
              <a:lnSpc>
                <a:spcPct val="100000"/>
              </a:lnSpc>
              <a:spcBef>
                <a:spcPts val="0"/>
              </a:spcBef>
              <a:spcAft>
                <a:spcPts val="0"/>
              </a:spcAft>
              <a:buClr>
                <a:schemeClr val="lt2"/>
              </a:buClr>
              <a:buSzPct val="100000"/>
              <a:buFont typeface="Arial"/>
              <a:buNone/>
              <a:defRPr sz="2250" b="0" i="0" u="none" strike="noStrike" cap="none" baseline="0">
                <a:solidFill>
                  <a:schemeClr val="lt2"/>
                </a:solidFill>
                <a:latin typeface="Arial"/>
                <a:ea typeface="Arial"/>
                <a:cs typeface="Arial"/>
                <a:sym typeface="Arial"/>
              </a:defRPr>
            </a:lvl4pPr>
            <a:lvl5pPr marL="0" indent="142875" algn="ctr" rtl="0" eaLnBrk="0" fontAlgn="base" hangingPunct="0">
              <a:lnSpc>
                <a:spcPct val="100000"/>
              </a:lnSpc>
              <a:spcBef>
                <a:spcPts val="0"/>
              </a:spcBef>
              <a:spcAft>
                <a:spcPts val="0"/>
              </a:spcAft>
              <a:buClr>
                <a:schemeClr val="lt2"/>
              </a:buClr>
              <a:buSzPct val="100000"/>
              <a:buFont typeface="Arial"/>
              <a:buNone/>
              <a:defRPr sz="2250" b="0" i="0" u="none" strike="noStrike" cap="none" baseline="0">
                <a:solidFill>
                  <a:schemeClr val="lt2"/>
                </a:solidFill>
                <a:latin typeface="Arial"/>
                <a:ea typeface="Arial"/>
                <a:cs typeface="Arial"/>
                <a:sym typeface="Arial"/>
              </a:defRPr>
            </a:lvl5pPr>
            <a:lvl6pPr marL="0" marR="0" indent="142875" algn="ctr" rtl="0">
              <a:lnSpc>
                <a:spcPct val="100000"/>
              </a:lnSpc>
              <a:spcBef>
                <a:spcPts val="0"/>
              </a:spcBef>
              <a:spcAft>
                <a:spcPts val="0"/>
              </a:spcAft>
              <a:buClr>
                <a:schemeClr val="lt2"/>
              </a:buClr>
              <a:buSzPct val="100000"/>
              <a:buFont typeface="Arial"/>
              <a:buNone/>
              <a:defRPr sz="2250" b="0" i="0" u="none" strike="noStrike" cap="none" baseline="0">
                <a:solidFill>
                  <a:schemeClr val="lt2"/>
                </a:solidFill>
                <a:latin typeface="Arial"/>
                <a:ea typeface="Arial"/>
                <a:cs typeface="Arial"/>
                <a:sym typeface="Arial"/>
              </a:defRPr>
            </a:lvl6pPr>
            <a:lvl7pPr marL="0" marR="0" indent="142875" algn="ctr" rtl="0">
              <a:lnSpc>
                <a:spcPct val="100000"/>
              </a:lnSpc>
              <a:spcBef>
                <a:spcPts val="0"/>
              </a:spcBef>
              <a:spcAft>
                <a:spcPts val="0"/>
              </a:spcAft>
              <a:buClr>
                <a:schemeClr val="lt2"/>
              </a:buClr>
              <a:buSzPct val="100000"/>
              <a:buFont typeface="Arial"/>
              <a:buNone/>
              <a:defRPr sz="2250" b="0" i="0" u="none" strike="noStrike" cap="none" baseline="0">
                <a:solidFill>
                  <a:schemeClr val="lt2"/>
                </a:solidFill>
                <a:latin typeface="Arial"/>
                <a:ea typeface="Arial"/>
                <a:cs typeface="Arial"/>
                <a:sym typeface="Arial"/>
              </a:defRPr>
            </a:lvl7pPr>
            <a:lvl8pPr marL="0" marR="0" indent="142875" algn="ctr" rtl="0">
              <a:lnSpc>
                <a:spcPct val="100000"/>
              </a:lnSpc>
              <a:spcBef>
                <a:spcPts val="0"/>
              </a:spcBef>
              <a:spcAft>
                <a:spcPts val="0"/>
              </a:spcAft>
              <a:buClr>
                <a:schemeClr val="lt2"/>
              </a:buClr>
              <a:buSzPct val="100000"/>
              <a:buFont typeface="Arial"/>
              <a:buNone/>
              <a:defRPr sz="2250" b="0" i="0" u="none" strike="noStrike" cap="none" baseline="0">
                <a:solidFill>
                  <a:schemeClr val="lt2"/>
                </a:solidFill>
                <a:latin typeface="Arial"/>
                <a:ea typeface="Arial"/>
                <a:cs typeface="Arial"/>
                <a:sym typeface="Arial"/>
              </a:defRPr>
            </a:lvl8pPr>
            <a:lvl9pPr marL="0" marR="0" indent="142875" algn="ctr" rtl="0">
              <a:lnSpc>
                <a:spcPct val="100000"/>
              </a:lnSpc>
              <a:spcBef>
                <a:spcPts val="0"/>
              </a:spcBef>
              <a:spcAft>
                <a:spcPts val="0"/>
              </a:spcAft>
              <a:buClr>
                <a:schemeClr val="lt2"/>
              </a:buClr>
              <a:buSzPct val="100000"/>
              <a:buFont typeface="Arial"/>
              <a:buNone/>
              <a:defRPr sz="2250" b="0" i="0" u="none" strike="noStrike" cap="none" baseline="0">
                <a:solidFill>
                  <a:schemeClr val="lt2"/>
                </a:solidFill>
                <a:latin typeface="Arial"/>
                <a:ea typeface="Arial"/>
                <a:cs typeface="Arial"/>
                <a:sym typeface="Arial"/>
              </a:defRPr>
            </a:lvl9pPr>
          </a:lstStyle>
          <a:p>
            <a:pPr marL="257175" marR="0" lvl="0" indent="-257175" algn="ctr" defTabSz="914400" rtl="0" eaLnBrk="1" fontAlgn="base" latinLnBrk="0" hangingPunct="1">
              <a:lnSpc>
                <a:spcPct val="100000"/>
              </a:lnSpc>
              <a:spcBef>
                <a:spcPts val="450"/>
              </a:spcBef>
              <a:spcAft>
                <a:spcPts val="0"/>
              </a:spcAft>
              <a:buClr>
                <a:srgbClr val="FFFFFF"/>
              </a:buClr>
              <a:buSzPct val="167000"/>
              <a:buFont typeface="Arial"/>
              <a:buNone/>
              <a:tabLst/>
              <a:defRPr/>
            </a:pPr>
            <a:r>
              <a:rPr kumimoji="0" lang="en-US" sz="2250" b="0" i="0" u="none" strike="noStrike" kern="0" cap="none" spc="0" normalizeH="0" baseline="0" noProof="0" dirty="0" err="1" smtClean="0">
                <a:ln>
                  <a:noFill/>
                </a:ln>
                <a:solidFill>
                  <a:srgbClr val="FFFFFF"/>
                </a:solidFill>
                <a:effectLst/>
                <a:uLnTx/>
                <a:uFillTx/>
                <a:latin typeface="Arial" charset="0"/>
                <a:cs typeface="Arial" charset="0"/>
                <a:sym typeface="Arial"/>
              </a:rPr>
              <a:t>WannaCry</a:t>
            </a:r>
            <a:r>
              <a:rPr kumimoji="0" lang="en-US" sz="2250" b="0" i="0" u="none" strike="noStrike" kern="0" cap="none" spc="0" normalizeH="0" baseline="0" noProof="0" dirty="0" smtClean="0">
                <a:ln>
                  <a:noFill/>
                </a:ln>
                <a:solidFill>
                  <a:srgbClr val="FFFFFF"/>
                </a:solidFill>
                <a:effectLst/>
                <a:uLnTx/>
                <a:uFillTx/>
                <a:latin typeface="Arial" charset="0"/>
                <a:cs typeface="Arial" charset="0"/>
                <a:sym typeface="Arial"/>
              </a:rPr>
              <a:t> ransomware shuts down hospitals &amp; re-routes ambulances across the U.K.</a:t>
            </a:r>
          </a:p>
        </p:txBody>
      </p:sp>
      <p:grpSp>
        <p:nvGrpSpPr>
          <p:cNvPr id="18" name="Group 17"/>
          <p:cNvGrpSpPr/>
          <p:nvPr/>
        </p:nvGrpSpPr>
        <p:grpSpPr>
          <a:xfrm>
            <a:off x="3753297" y="235348"/>
            <a:ext cx="2857500" cy="2640012"/>
            <a:chOff x="3753297" y="235348"/>
            <a:chExt cx="2857500" cy="2640012"/>
          </a:xfrm>
        </p:grpSpPr>
        <p:pic>
          <p:nvPicPr>
            <p:cNvPr id="19" name="Picture 3"/>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774339" y="1058466"/>
              <a:ext cx="2549867" cy="1816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19"/>
            <p:cNvPicPr>
              <a:picLocks noChangeAspect="1"/>
            </p:cNvPicPr>
            <p:nvPr/>
          </p:nvPicPr>
          <p:blipFill>
            <a:blip r:embed="rId7"/>
            <a:stretch>
              <a:fillRect/>
            </a:stretch>
          </p:blipFill>
          <p:spPr>
            <a:xfrm>
              <a:off x="3753297" y="235348"/>
              <a:ext cx="2857500" cy="1600200"/>
            </a:xfrm>
            <a:prstGeom prst="rect">
              <a:avLst/>
            </a:prstGeom>
          </p:spPr>
        </p:pic>
      </p:grpSp>
      <p:sp>
        <p:nvSpPr>
          <p:cNvPr id="21" name="Shape 30"/>
          <p:cNvSpPr txBox="1">
            <a:spLocks/>
          </p:cNvSpPr>
          <p:nvPr/>
        </p:nvSpPr>
        <p:spPr bwMode="auto">
          <a:xfrm>
            <a:off x="1937909" y="3040539"/>
            <a:ext cx="6520291" cy="719393"/>
          </a:xfrm>
          <a:prstGeom prst="rect">
            <a:avLst/>
          </a:prstGeom>
          <a:noFill/>
          <a:ln w="9525">
            <a:noFill/>
            <a:miter lim="800000"/>
            <a:headEnd/>
            <a:tailEnd/>
          </a:ln>
        </p:spPr>
        <p:txBody>
          <a:bodyPr vert="horz" wrap="square" lIns="91425" tIns="91425" rIns="91425" bIns="91425" numCol="1" anchor="t" anchorCtr="0" compatLnSpc="1">
            <a:prstTxWarp prst="textNoShape">
              <a:avLst/>
            </a:prstTxWarp>
          </a:bodyPr>
          <a:lstStyle>
            <a:defPPr marR="0" algn="l" rtl="0">
              <a:lnSpc>
                <a:spcPct val="100000"/>
              </a:lnSpc>
              <a:spcBef>
                <a:spcPts val="0"/>
              </a:spcBef>
              <a:spcAft>
                <a:spcPts val="0"/>
              </a:spcAft>
            </a:defPPr>
            <a:lvl1pPr marL="0" indent="142875" algn="ctr" rtl="0" eaLnBrk="0" fontAlgn="base" hangingPunct="0">
              <a:lnSpc>
                <a:spcPct val="100000"/>
              </a:lnSpc>
              <a:spcBef>
                <a:spcPts val="0"/>
              </a:spcBef>
              <a:spcAft>
                <a:spcPts val="0"/>
              </a:spcAft>
              <a:buClr>
                <a:schemeClr val="lt2"/>
              </a:buClr>
              <a:buSzPct val="100000"/>
              <a:buFont typeface="Arial"/>
              <a:buNone/>
              <a:defRPr sz="2250" b="0" i="0" u="none" strike="noStrike" cap="none" baseline="0">
                <a:solidFill>
                  <a:schemeClr val="lt2"/>
                </a:solidFill>
                <a:latin typeface="Arial"/>
                <a:ea typeface="Arial"/>
                <a:cs typeface="Arial"/>
                <a:sym typeface="Arial"/>
              </a:defRPr>
            </a:lvl1pPr>
            <a:lvl2pPr marL="0" indent="142875" algn="ctr" rtl="0" eaLnBrk="0" fontAlgn="base" hangingPunct="0">
              <a:lnSpc>
                <a:spcPct val="100000"/>
              </a:lnSpc>
              <a:spcBef>
                <a:spcPts val="0"/>
              </a:spcBef>
              <a:spcAft>
                <a:spcPts val="0"/>
              </a:spcAft>
              <a:buClr>
                <a:schemeClr val="lt2"/>
              </a:buClr>
              <a:buSzPct val="100000"/>
              <a:buFont typeface="Arial"/>
              <a:buNone/>
              <a:defRPr sz="2250" b="0" i="0" u="none" strike="noStrike" cap="none" baseline="0">
                <a:solidFill>
                  <a:schemeClr val="lt2"/>
                </a:solidFill>
                <a:latin typeface="Arial"/>
                <a:ea typeface="Arial"/>
                <a:cs typeface="Arial"/>
                <a:sym typeface="Arial"/>
              </a:defRPr>
            </a:lvl2pPr>
            <a:lvl3pPr marL="0" indent="142875" algn="ctr" rtl="0" eaLnBrk="0" fontAlgn="base" hangingPunct="0">
              <a:lnSpc>
                <a:spcPct val="100000"/>
              </a:lnSpc>
              <a:spcBef>
                <a:spcPts val="0"/>
              </a:spcBef>
              <a:spcAft>
                <a:spcPts val="0"/>
              </a:spcAft>
              <a:buClr>
                <a:schemeClr val="lt2"/>
              </a:buClr>
              <a:buSzPct val="100000"/>
              <a:buFont typeface="Arial"/>
              <a:buNone/>
              <a:defRPr sz="2250" b="0" i="0" u="none" strike="noStrike" cap="none" baseline="0">
                <a:solidFill>
                  <a:schemeClr val="lt2"/>
                </a:solidFill>
                <a:latin typeface="Arial"/>
                <a:ea typeface="Arial"/>
                <a:cs typeface="Arial"/>
                <a:sym typeface="Arial"/>
              </a:defRPr>
            </a:lvl3pPr>
            <a:lvl4pPr marL="0" indent="142875" algn="ctr" rtl="0" eaLnBrk="0" fontAlgn="base" hangingPunct="0">
              <a:lnSpc>
                <a:spcPct val="100000"/>
              </a:lnSpc>
              <a:spcBef>
                <a:spcPts val="0"/>
              </a:spcBef>
              <a:spcAft>
                <a:spcPts val="0"/>
              </a:spcAft>
              <a:buClr>
                <a:schemeClr val="lt2"/>
              </a:buClr>
              <a:buSzPct val="100000"/>
              <a:buFont typeface="Arial"/>
              <a:buNone/>
              <a:defRPr sz="2250" b="0" i="0" u="none" strike="noStrike" cap="none" baseline="0">
                <a:solidFill>
                  <a:schemeClr val="lt2"/>
                </a:solidFill>
                <a:latin typeface="Arial"/>
                <a:ea typeface="Arial"/>
                <a:cs typeface="Arial"/>
                <a:sym typeface="Arial"/>
              </a:defRPr>
            </a:lvl4pPr>
            <a:lvl5pPr marL="0" indent="142875" algn="ctr" rtl="0" eaLnBrk="0" fontAlgn="base" hangingPunct="0">
              <a:lnSpc>
                <a:spcPct val="100000"/>
              </a:lnSpc>
              <a:spcBef>
                <a:spcPts val="0"/>
              </a:spcBef>
              <a:spcAft>
                <a:spcPts val="0"/>
              </a:spcAft>
              <a:buClr>
                <a:schemeClr val="lt2"/>
              </a:buClr>
              <a:buSzPct val="100000"/>
              <a:buFont typeface="Arial"/>
              <a:buNone/>
              <a:defRPr sz="2250" b="0" i="0" u="none" strike="noStrike" cap="none" baseline="0">
                <a:solidFill>
                  <a:schemeClr val="lt2"/>
                </a:solidFill>
                <a:latin typeface="Arial"/>
                <a:ea typeface="Arial"/>
                <a:cs typeface="Arial"/>
                <a:sym typeface="Arial"/>
              </a:defRPr>
            </a:lvl5pPr>
            <a:lvl6pPr marL="0" marR="0" indent="142875" algn="ctr" rtl="0">
              <a:lnSpc>
                <a:spcPct val="100000"/>
              </a:lnSpc>
              <a:spcBef>
                <a:spcPts val="0"/>
              </a:spcBef>
              <a:spcAft>
                <a:spcPts val="0"/>
              </a:spcAft>
              <a:buClr>
                <a:schemeClr val="lt2"/>
              </a:buClr>
              <a:buSzPct val="100000"/>
              <a:buFont typeface="Arial"/>
              <a:buNone/>
              <a:defRPr sz="2250" b="0" i="0" u="none" strike="noStrike" cap="none" baseline="0">
                <a:solidFill>
                  <a:schemeClr val="lt2"/>
                </a:solidFill>
                <a:latin typeface="Arial"/>
                <a:ea typeface="Arial"/>
                <a:cs typeface="Arial"/>
                <a:sym typeface="Arial"/>
              </a:defRPr>
            </a:lvl6pPr>
            <a:lvl7pPr marL="0" marR="0" indent="142875" algn="ctr" rtl="0">
              <a:lnSpc>
                <a:spcPct val="100000"/>
              </a:lnSpc>
              <a:spcBef>
                <a:spcPts val="0"/>
              </a:spcBef>
              <a:spcAft>
                <a:spcPts val="0"/>
              </a:spcAft>
              <a:buClr>
                <a:schemeClr val="lt2"/>
              </a:buClr>
              <a:buSzPct val="100000"/>
              <a:buFont typeface="Arial"/>
              <a:buNone/>
              <a:defRPr sz="2250" b="0" i="0" u="none" strike="noStrike" cap="none" baseline="0">
                <a:solidFill>
                  <a:schemeClr val="lt2"/>
                </a:solidFill>
                <a:latin typeface="Arial"/>
                <a:ea typeface="Arial"/>
                <a:cs typeface="Arial"/>
                <a:sym typeface="Arial"/>
              </a:defRPr>
            </a:lvl7pPr>
            <a:lvl8pPr marL="0" marR="0" indent="142875" algn="ctr" rtl="0">
              <a:lnSpc>
                <a:spcPct val="100000"/>
              </a:lnSpc>
              <a:spcBef>
                <a:spcPts val="0"/>
              </a:spcBef>
              <a:spcAft>
                <a:spcPts val="0"/>
              </a:spcAft>
              <a:buClr>
                <a:schemeClr val="lt2"/>
              </a:buClr>
              <a:buSzPct val="100000"/>
              <a:buFont typeface="Arial"/>
              <a:buNone/>
              <a:defRPr sz="2250" b="0" i="0" u="none" strike="noStrike" cap="none" baseline="0">
                <a:solidFill>
                  <a:schemeClr val="lt2"/>
                </a:solidFill>
                <a:latin typeface="Arial"/>
                <a:ea typeface="Arial"/>
                <a:cs typeface="Arial"/>
                <a:sym typeface="Arial"/>
              </a:defRPr>
            </a:lvl8pPr>
            <a:lvl9pPr marL="0" marR="0" indent="142875" algn="ctr" rtl="0">
              <a:lnSpc>
                <a:spcPct val="100000"/>
              </a:lnSpc>
              <a:spcBef>
                <a:spcPts val="0"/>
              </a:spcBef>
              <a:spcAft>
                <a:spcPts val="0"/>
              </a:spcAft>
              <a:buClr>
                <a:schemeClr val="lt2"/>
              </a:buClr>
              <a:buSzPct val="100000"/>
              <a:buFont typeface="Arial"/>
              <a:buNone/>
              <a:defRPr sz="2250" b="0" i="0" u="none" strike="noStrike" cap="none" baseline="0">
                <a:solidFill>
                  <a:schemeClr val="lt2"/>
                </a:solidFill>
                <a:latin typeface="Arial"/>
                <a:ea typeface="Arial"/>
                <a:cs typeface="Arial"/>
                <a:sym typeface="Arial"/>
              </a:defRPr>
            </a:lvl9pPr>
          </a:lstStyle>
          <a:p>
            <a:pPr marL="257175" marR="0" lvl="0" indent="-257175" algn="ctr" defTabSz="914400" rtl="0" eaLnBrk="1" fontAlgn="base" latinLnBrk="0" hangingPunct="1">
              <a:lnSpc>
                <a:spcPct val="100000"/>
              </a:lnSpc>
              <a:spcBef>
                <a:spcPts val="450"/>
              </a:spcBef>
              <a:spcAft>
                <a:spcPts val="0"/>
              </a:spcAft>
              <a:buClr>
                <a:srgbClr val="FFFFFF"/>
              </a:buClr>
              <a:buSzPct val="167000"/>
              <a:buFont typeface="Arial"/>
              <a:buNone/>
              <a:tabLst/>
              <a:defRPr/>
            </a:pPr>
            <a:r>
              <a:rPr kumimoji="0" lang="en-US" sz="2250" b="0" i="0" u="none" strike="noStrike" kern="0" cap="none" spc="0" normalizeH="0" baseline="0" noProof="0" dirty="0" smtClean="0">
                <a:ln>
                  <a:noFill/>
                </a:ln>
                <a:solidFill>
                  <a:srgbClr val="FFFFFF"/>
                </a:solidFill>
                <a:effectLst/>
                <a:uLnTx/>
                <a:uFillTx/>
                <a:latin typeface="Arial" charset="0"/>
                <a:cs typeface="Arial" charset="0"/>
                <a:sym typeface="Arial"/>
              </a:rPr>
              <a:t>Equifax loses data on half the U.S. population, prompting record $17 B of identity theft</a:t>
            </a:r>
          </a:p>
        </p:txBody>
      </p:sp>
      <p:pic>
        <p:nvPicPr>
          <p:cNvPr id="22" name="Picture 21"/>
          <p:cNvPicPr>
            <a:picLocks noChangeAspect="1"/>
          </p:cNvPicPr>
          <p:nvPr/>
        </p:nvPicPr>
        <p:blipFill>
          <a:blip r:embed="rId8"/>
          <a:stretch>
            <a:fillRect/>
          </a:stretch>
        </p:blipFill>
        <p:spPr>
          <a:xfrm>
            <a:off x="11838" y="2783894"/>
            <a:ext cx="2828925" cy="1619250"/>
          </a:xfrm>
          <a:prstGeom prst="rect">
            <a:avLst/>
          </a:prstGeom>
        </p:spPr>
      </p:pic>
      <p:pic>
        <p:nvPicPr>
          <p:cNvPr id="23" name="Picture 22"/>
          <p:cNvPicPr>
            <a:picLocks noChangeAspect="1"/>
          </p:cNvPicPr>
          <p:nvPr/>
        </p:nvPicPr>
        <p:blipFill>
          <a:blip r:embed="rId9"/>
          <a:stretch>
            <a:fillRect/>
          </a:stretch>
        </p:blipFill>
        <p:spPr>
          <a:xfrm>
            <a:off x="6105525" y="3160946"/>
            <a:ext cx="2762250" cy="1657350"/>
          </a:xfrm>
          <a:prstGeom prst="rect">
            <a:avLst/>
          </a:prstGeom>
        </p:spPr>
      </p:pic>
      <p:sp>
        <p:nvSpPr>
          <p:cNvPr id="24" name="Shape 30"/>
          <p:cNvSpPr txBox="1">
            <a:spLocks/>
          </p:cNvSpPr>
          <p:nvPr/>
        </p:nvSpPr>
        <p:spPr bwMode="auto">
          <a:xfrm>
            <a:off x="-60924" y="4288552"/>
            <a:ext cx="6520291" cy="719393"/>
          </a:xfrm>
          <a:prstGeom prst="rect">
            <a:avLst/>
          </a:prstGeom>
          <a:noFill/>
          <a:ln w="9525">
            <a:noFill/>
            <a:miter lim="800000"/>
            <a:headEnd/>
            <a:tailEnd/>
          </a:ln>
        </p:spPr>
        <p:txBody>
          <a:bodyPr vert="horz" wrap="square" lIns="91425" tIns="91425" rIns="91425" bIns="91425" numCol="1" anchor="t" anchorCtr="0" compatLnSpc="1">
            <a:prstTxWarp prst="textNoShape">
              <a:avLst/>
            </a:prstTxWarp>
          </a:bodyPr>
          <a:lstStyle>
            <a:defPPr marR="0" algn="l" rtl="0">
              <a:lnSpc>
                <a:spcPct val="100000"/>
              </a:lnSpc>
              <a:spcBef>
                <a:spcPts val="0"/>
              </a:spcBef>
              <a:spcAft>
                <a:spcPts val="0"/>
              </a:spcAft>
            </a:defPPr>
            <a:lvl1pPr marL="0" indent="142875" algn="ctr" rtl="0" eaLnBrk="0" fontAlgn="base" hangingPunct="0">
              <a:lnSpc>
                <a:spcPct val="100000"/>
              </a:lnSpc>
              <a:spcBef>
                <a:spcPts val="0"/>
              </a:spcBef>
              <a:spcAft>
                <a:spcPts val="0"/>
              </a:spcAft>
              <a:buClr>
                <a:schemeClr val="lt2"/>
              </a:buClr>
              <a:buSzPct val="100000"/>
              <a:buFont typeface="Arial"/>
              <a:buNone/>
              <a:defRPr sz="2250" b="0" i="0" u="none" strike="noStrike" cap="none" baseline="0">
                <a:solidFill>
                  <a:schemeClr val="lt2"/>
                </a:solidFill>
                <a:latin typeface="Arial"/>
                <a:ea typeface="Arial"/>
                <a:cs typeface="Arial"/>
                <a:sym typeface="Arial"/>
              </a:defRPr>
            </a:lvl1pPr>
            <a:lvl2pPr marL="0" indent="142875" algn="ctr" rtl="0" eaLnBrk="0" fontAlgn="base" hangingPunct="0">
              <a:lnSpc>
                <a:spcPct val="100000"/>
              </a:lnSpc>
              <a:spcBef>
                <a:spcPts val="0"/>
              </a:spcBef>
              <a:spcAft>
                <a:spcPts val="0"/>
              </a:spcAft>
              <a:buClr>
                <a:schemeClr val="lt2"/>
              </a:buClr>
              <a:buSzPct val="100000"/>
              <a:buFont typeface="Arial"/>
              <a:buNone/>
              <a:defRPr sz="2250" b="0" i="0" u="none" strike="noStrike" cap="none" baseline="0">
                <a:solidFill>
                  <a:schemeClr val="lt2"/>
                </a:solidFill>
                <a:latin typeface="Arial"/>
                <a:ea typeface="Arial"/>
                <a:cs typeface="Arial"/>
                <a:sym typeface="Arial"/>
              </a:defRPr>
            </a:lvl2pPr>
            <a:lvl3pPr marL="0" indent="142875" algn="ctr" rtl="0" eaLnBrk="0" fontAlgn="base" hangingPunct="0">
              <a:lnSpc>
                <a:spcPct val="100000"/>
              </a:lnSpc>
              <a:spcBef>
                <a:spcPts val="0"/>
              </a:spcBef>
              <a:spcAft>
                <a:spcPts val="0"/>
              </a:spcAft>
              <a:buClr>
                <a:schemeClr val="lt2"/>
              </a:buClr>
              <a:buSzPct val="100000"/>
              <a:buFont typeface="Arial"/>
              <a:buNone/>
              <a:defRPr sz="2250" b="0" i="0" u="none" strike="noStrike" cap="none" baseline="0">
                <a:solidFill>
                  <a:schemeClr val="lt2"/>
                </a:solidFill>
                <a:latin typeface="Arial"/>
                <a:ea typeface="Arial"/>
                <a:cs typeface="Arial"/>
                <a:sym typeface="Arial"/>
              </a:defRPr>
            </a:lvl3pPr>
            <a:lvl4pPr marL="0" indent="142875" algn="ctr" rtl="0" eaLnBrk="0" fontAlgn="base" hangingPunct="0">
              <a:lnSpc>
                <a:spcPct val="100000"/>
              </a:lnSpc>
              <a:spcBef>
                <a:spcPts val="0"/>
              </a:spcBef>
              <a:spcAft>
                <a:spcPts val="0"/>
              </a:spcAft>
              <a:buClr>
                <a:schemeClr val="lt2"/>
              </a:buClr>
              <a:buSzPct val="100000"/>
              <a:buFont typeface="Arial"/>
              <a:buNone/>
              <a:defRPr sz="2250" b="0" i="0" u="none" strike="noStrike" cap="none" baseline="0">
                <a:solidFill>
                  <a:schemeClr val="lt2"/>
                </a:solidFill>
                <a:latin typeface="Arial"/>
                <a:ea typeface="Arial"/>
                <a:cs typeface="Arial"/>
                <a:sym typeface="Arial"/>
              </a:defRPr>
            </a:lvl4pPr>
            <a:lvl5pPr marL="0" indent="142875" algn="ctr" rtl="0" eaLnBrk="0" fontAlgn="base" hangingPunct="0">
              <a:lnSpc>
                <a:spcPct val="100000"/>
              </a:lnSpc>
              <a:spcBef>
                <a:spcPts val="0"/>
              </a:spcBef>
              <a:spcAft>
                <a:spcPts val="0"/>
              </a:spcAft>
              <a:buClr>
                <a:schemeClr val="lt2"/>
              </a:buClr>
              <a:buSzPct val="100000"/>
              <a:buFont typeface="Arial"/>
              <a:buNone/>
              <a:defRPr sz="2250" b="0" i="0" u="none" strike="noStrike" cap="none" baseline="0">
                <a:solidFill>
                  <a:schemeClr val="lt2"/>
                </a:solidFill>
                <a:latin typeface="Arial"/>
                <a:ea typeface="Arial"/>
                <a:cs typeface="Arial"/>
                <a:sym typeface="Arial"/>
              </a:defRPr>
            </a:lvl5pPr>
            <a:lvl6pPr marL="0" marR="0" indent="142875" algn="ctr" rtl="0">
              <a:lnSpc>
                <a:spcPct val="100000"/>
              </a:lnSpc>
              <a:spcBef>
                <a:spcPts val="0"/>
              </a:spcBef>
              <a:spcAft>
                <a:spcPts val="0"/>
              </a:spcAft>
              <a:buClr>
                <a:schemeClr val="lt2"/>
              </a:buClr>
              <a:buSzPct val="100000"/>
              <a:buFont typeface="Arial"/>
              <a:buNone/>
              <a:defRPr sz="2250" b="0" i="0" u="none" strike="noStrike" cap="none" baseline="0">
                <a:solidFill>
                  <a:schemeClr val="lt2"/>
                </a:solidFill>
                <a:latin typeface="Arial"/>
                <a:ea typeface="Arial"/>
                <a:cs typeface="Arial"/>
                <a:sym typeface="Arial"/>
              </a:defRPr>
            </a:lvl6pPr>
            <a:lvl7pPr marL="0" marR="0" indent="142875" algn="ctr" rtl="0">
              <a:lnSpc>
                <a:spcPct val="100000"/>
              </a:lnSpc>
              <a:spcBef>
                <a:spcPts val="0"/>
              </a:spcBef>
              <a:spcAft>
                <a:spcPts val="0"/>
              </a:spcAft>
              <a:buClr>
                <a:schemeClr val="lt2"/>
              </a:buClr>
              <a:buSzPct val="100000"/>
              <a:buFont typeface="Arial"/>
              <a:buNone/>
              <a:defRPr sz="2250" b="0" i="0" u="none" strike="noStrike" cap="none" baseline="0">
                <a:solidFill>
                  <a:schemeClr val="lt2"/>
                </a:solidFill>
                <a:latin typeface="Arial"/>
                <a:ea typeface="Arial"/>
                <a:cs typeface="Arial"/>
                <a:sym typeface="Arial"/>
              </a:defRPr>
            </a:lvl7pPr>
            <a:lvl8pPr marL="0" marR="0" indent="142875" algn="ctr" rtl="0">
              <a:lnSpc>
                <a:spcPct val="100000"/>
              </a:lnSpc>
              <a:spcBef>
                <a:spcPts val="0"/>
              </a:spcBef>
              <a:spcAft>
                <a:spcPts val="0"/>
              </a:spcAft>
              <a:buClr>
                <a:schemeClr val="lt2"/>
              </a:buClr>
              <a:buSzPct val="100000"/>
              <a:buFont typeface="Arial"/>
              <a:buNone/>
              <a:defRPr sz="2250" b="0" i="0" u="none" strike="noStrike" cap="none" baseline="0">
                <a:solidFill>
                  <a:schemeClr val="lt2"/>
                </a:solidFill>
                <a:latin typeface="Arial"/>
                <a:ea typeface="Arial"/>
                <a:cs typeface="Arial"/>
                <a:sym typeface="Arial"/>
              </a:defRPr>
            </a:lvl8pPr>
            <a:lvl9pPr marL="0" marR="0" indent="142875" algn="ctr" rtl="0">
              <a:lnSpc>
                <a:spcPct val="100000"/>
              </a:lnSpc>
              <a:spcBef>
                <a:spcPts val="0"/>
              </a:spcBef>
              <a:spcAft>
                <a:spcPts val="0"/>
              </a:spcAft>
              <a:buClr>
                <a:schemeClr val="lt2"/>
              </a:buClr>
              <a:buSzPct val="100000"/>
              <a:buFont typeface="Arial"/>
              <a:buNone/>
              <a:defRPr sz="2250" b="0" i="0" u="none" strike="noStrike" cap="none" baseline="0">
                <a:solidFill>
                  <a:schemeClr val="lt2"/>
                </a:solidFill>
                <a:latin typeface="Arial"/>
                <a:ea typeface="Arial"/>
                <a:cs typeface="Arial"/>
                <a:sym typeface="Arial"/>
              </a:defRPr>
            </a:lvl9pPr>
          </a:lstStyle>
          <a:p>
            <a:pPr marL="257175" marR="0" lvl="0" indent="-257175" algn="ctr" defTabSz="914400" rtl="0" eaLnBrk="1" fontAlgn="base" latinLnBrk="0" hangingPunct="1">
              <a:lnSpc>
                <a:spcPct val="100000"/>
              </a:lnSpc>
              <a:spcBef>
                <a:spcPts val="450"/>
              </a:spcBef>
              <a:spcAft>
                <a:spcPts val="0"/>
              </a:spcAft>
              <a:buClr>
                <a:srgbClr val="FFFFFF"/>
              </a:buClr>
              <a:buSzPct val="167000"/>
              <a:buFont typeface="Arial"/>
              <a:buNone/>
              <a:tabLst/>
              <a:defRPr/>
            </a:pPr>
            <a:r>
              <a:rPr kumimoji="0" lang="en-US" sz="2250" b="0" i="0" u="none" strike="noStrike" kern="0" cap="none" spc="0" normalizeH="0" baseline="0" noProof="0" dirty="0">
                <a:ln>
                  <a:noFill/>
                </a:ln>
                <a:solidFill>
                  <a:srgbClr val="FFFFFF"/>
                </a:solidFill>
                <a:effectLst/>
                <a:uLnTx/>
                <a:uFillTx/>
                <a:latin typeface="Arial" charset="0"/>
                <a:cs typeface="Arial" charset="0"/>
                <a:sym typeface="Arial"/>
              </a:rPr>
              <a:t>A</a:t>
            </a:r>
            <a:r>
              <a:rPr kumimoji="0" lang="en-US" sz="2250" b="0" i="0" u="none" strike="noStrike" kern="0" cap="none" spc="0" normalizeH="0" baseline="0" noProof="0" dirty="0" smtClean="0">
                <a:ln>
                  <a:noFill/>
                </a:ln>
                <a:solidFill>
                  <a:srgbClr val="FFFFFF"/>
                </a:solidFill>
                <a:effectLst/>
                <a:uLnTx/>
                <a:uFillTx/>
                <a:latin typeface="Arial" charset="0"/>
                <a:cs typeface="Arial" charset="0"/>
                <a:sym typeface="Arial"/>
              </a:rPr>
              <a:t>ttacks which lock you out of your mobile device increased 18% (now used in 1/3 of all attacks)</a:t>
            </a:r>
          </a:p>
        </p:txBody>
      </p:sp>
      <p:pic>
        <p:nvPicPr>
          <p:cNvPr id="11" name="Picture 10"/>
          <p:cNvPicPr>
            <a:picLocks noChangeAspect="1"/>
          </p:cNvPicPr>
          <p:nvPr/>
        </p:nvPicPr>
        <p:blipFill>
          <a:blip r:embed="rId10"/>
          <a:stretch>
            <a:fillRect/>
          </a:stretch>
        </p:blipFill>
        <p:spPr>
          <a:xfrm>
            <a:off x="2819843" y="3030007"/>
            <a:ext cx="2450249" cy="1276335"/>
          </a:xfrm>
          <a:prstGeom prst="rect">
            <a:avLst/>
          </a:prstGeom>
        </p:spPr>
      </p:pic>
      <p:sp>
        <p:nvSpPr>
          <p:cNvPr id="27" name="Shape 30"/>
          <p:cNvSpPr txBox="1">
            <a:spLocks/>
          </p:cNvSpPr>
          <p:nvPr/>
        </p:nvSpPr>
        <p:spPr bwMode="auto">
          <a:xfrm>
            <a:off x="-263143" y="4353342"/>
            <a:ext cx="8282286" cy="719393"/>
          </a:xfrm>
          <a:prstGeom prst="rect">
            <a:avLst/>
          </a:prstGeom>
          <a:noFill/>
          <a:ln w="9525">
            <a:noFill/>
            <a:miter lim="800000"/>
            <a:headEnd/>
            <a:tailEnd/>
          </a:ln>
        </p:spPr>
        <p:txBody>
          <a:bodyPr vert="horz" wrap="square" lIns="91425" tIns="91425" rIns="91425" bIns="91425" numCol="1" anchor="t" anchorCtr="0" compatLnSpc="1">
            <a:prstTxWarp prst="textNoShape">
              <a:avLst/>
            </a:prstTxWarp>
          </a:bodyPr>
          <a:lstStyle>
            <a:defPPr marR="0" algn="l" rtl="0">
              <a:lnSpc>
                <a:spcPct val="100000"/>
              </a:lnSpc>
              <a:spcBef>
                <a:spcPts val="0"/>
              </a:spcBef>
              <a:spcAft>
                <a:spcPts val="0"/>
              </a:spcAft>
            </a:defPPr>
            <a:lvl1pPr marL="0" indent="142875" algn="ctr" rtl="0" eaLnBrk="0" fontAlgn="base" hangingPunct="0">
              <a:lnSpc>
                <a:spcPct val="100000"/>
              </a:lnSpc>
              <a:spcBef>
                <a:spcPts val="0"/>
              </a:spcBef>
              <a:spcAft>
                <a:spcPts val="0"/>
              </a:spcAft>
              <a:buClr>
                <a:schemeClr val="lt2"/>
              </a:buClr>
              <a:buSzPct val="100000"/>
              <a:buFont typeface="Arial"/>
              <a:buNone/>
              <a:defRPr sz="2250" b="0" i="0" u="none" strike="noStrike" cap="none" baseline="0">
                <a:solidFill>
                  <a:schemeClr val="lt2"/>
                </a:solidFill>
                <a:latin typeface="Arial"/>
                <a:ea typeface="Arial"/>
                <a:cs typeface="Arial"/>
                <a:sym typeface="Arial"/>
              </a:defRPr>
            </a:lvl1pPr>
            <a:lvl2pPr marL="0" indent="142875" algn="ctr" rtl="0" eaLnBrk="0" fontAlgn="base" hangingPunct="0">
              <a:lnSpc>
                <a:spcPct val="100000"/>
              </a:lnSpc>
              <a:spcBef>
                <a:spcPts val="0"/>
              </a:spcBef>
              <a:spcAft>
                <a:spcPts val="0"/>
              </a:spcAft>
              <a:buClr>
                <a:schemeClr val="lt2"/>
              </a:buClr>
              <a:buSzPct val="100000"/>
              <a:buFont typeface="Arial"/>
              <a:buNone/>
              <a:defRPr sz="2250" b="0" i="0" u="none" strike="noStrike" cap="none" baseline="0">
                <a:solidFill>
                  <a:schemeClr val="lt2"/>
                </a:solidFill>
                <a:latin typeface="Arial"/>
                <a:ea typeface="Arial"/>
                <a:cs typeface="Arial"/>
                <a:sym typeface="Arial"/>
              </a:defRPr>
            </a:lvl2pPr>
            <a:lvl3pPr marL="0" indent="142875" algn="ctr" rtl="0" eaLnBrk="0" fontAlgn="base" hangingPunct="0">
              <a:lnSpc>
                <a:spcPct val="100000"/>
              </a:lnSpc>
              <a:spcBef>
                <a:spcPts val="0"/>
              </a:spcBef>
              <a:spcAft>
                <a:spcPts val="0"/>
              </a:spcAft>
              <a:buClr>
                <a:schemeClr val="lt2"/>
              </a:buClr>
              <a:buSzPct val="100000"/>
              <a:buFont typeface="Arial"/>
              <a:buNone/>
              <a:defRPr sz="2250" b="0" i="0" u="none" strike="noStrike" cap="none" baseline="0">
                <a:solidFill>
                  <a:schemeClr val="lt2"/>
                </a:solidFill>
                <a:latin typeface="Arial"/>
                <a:ea typeface="Arial"/>
                <a:cs typeface="Arial"/>
                <a:sym typeface="Arial"/>
              </a:defRPr>
            </a:lvl3pPr>
            <a:lvl4pPr marL="0" indent="142875" algn="ctr" rtl="0" eaLnBrk="0" fontAlgn="base" hangingPunct="0">
              <a:lnSpc>
                <a:spcPct val="100000"/>
              </a:lnSpc>
              <a:spcBef>
                <a:spcPts val="0"/>
              </a:spcBef>
              <a:spcAft>
                <a:spcPts val="0"/>
              </a:spcAft>
              <a:buClr>
                <a:schemeClr val="lt2"/>
              </a:buClr>
              <a:buSzPct val="100000"/>
              <a:buFont typeface="Arial"/>
              <a:buNone/>
              <a:defRPr sz="2250" b="0" i="0" u="none" strike="noStrike" cap="none" baseline="0">
                <a:solidFill>
                  <a:schemeClr val="lt2"/>
                </a:solidFill>
                <a:latin typeface="Arial"/>
                <a:ea typeface="Arial"/>
                <a:cs typeface="Arial"/>
                <a:sym typeface="Arial"/>
              </a:defRPr>
            </a:lvl4pPr>
            <a:lvl5pPr marL="0" indent="142875" algn="ctr" rtl="0" eaLnBrk="0" fontAlgn="base" hangingPunct="0">
              <a:lnSpc>
                <a:spcPct val="100000"/>
              </a:lnSpc>
              <a:spcBef>
                <a:spcPts val="0"/>
              </a:spcBef>
              <a:spcAft>
                <a:spcPts val="0"/>
              </a:spcAft>
              <a:buClr>
                <a:schemeClr val="lt2"/>
              </a:buClr>
              <a:buSzPct val="100000"/>
              <a:buFont typeface="Arial"/>
              <a:buNone/>
              <a:defRPr sz="2250" b="0" i="0" u="none" strike="noStrike" cap="none" baseline="0">
                <a:solidFill>
                  <a:schemeClr val="lt2"/>
                </a:solidFill>
                <a:latin typeface="Arial"/>
                <a:ea typeface="Arial"/>
                <a:cs typeface="Arial"/>
                <a:sym typeface="Arial"/>
              </a:defRPr>
            </a:lvl5pPr>
            <a:lvl6pPr marL="0" marR="0" indent="142875" algn="ctr" rtl="0">
              <a:lnSpc>
                <a:spcPct val="100000"/>
              </a:lnSpc>
              <a:spcBef>
                <a:spcPts val="0"/>
              </a:spcBef>
              <a:spcAft>
                <a:spcPts val="0"/>
              </a:spcAft>
              <a:buClr>
                <a:schemeClr val="lt2"/>
              </a:buClr>
              <a:buSzPct val="100000"/>
              <a:buFont typeface="Arial"/>
              <a:buNone/>
              <a:defRPr sz="2250" b="0" i="0" u="none" strike="noStrike" cap="none" baseline="0">
                <a:solidFill>
                  <a:schemeClr val="lt2"/>
                </a:solidFill>
                <a:latin typeface="Arial"/>
                <a:ea typeface="Arial"/>
                <a:cs typeface="Arial"/>
                <a:sym typeface="Arial"/>
              </a:defRPr>
            </a:lvl6pPr>
            <a:lvl7pPr marL="0" marR="0" indent="142875" algn="ctr" rtl="0">
              <a:lnSpc>
                <a:spcPct val="100000"/>
              </a:lnSpc>
              <a:spcBef>
                <a:spcPts val="0"/>
              </a:spcBef>
              <a:spcAft>
                <a:spcPts val="0"/>
              </a:spcAft>
              <a:buClr>
                <a:schemeClr val="lt2"/>
              </a:buClr>
              <a:buSzPct val="100000"/>
              <a:buFont typeface="Arial"/>
              <a:buNone/>
              <a:defRPr sz="2250" b="0" i="0" u="none" strike="noStrike" cap="none" baseline="0">
                <a:solidFill>
                  <a:schemeClr val="lt2"/>
                </a:solidFill>
                <a:latin typeface="Arial"/>
                <a:ea typeface="Arial"/>
                <a:cs typeface="Arial"/>
                <a:sym typeface="Arial"/>
              </a:defRPr>
            </a:lvl7pPr>
            <a:lvl8pPr marL="0" marR="0" indent="142875" algn="ctr" rtl="0">
              <a:lnSpc>
                <a:spcPct val="100000"/>
              </a:lnSpc>
              <a:spcBef>
                <a:spcPts val="0"/>
              </a:spcBef>
              <a:spcAft>
                <a:spcPts val="0"/>
              </a:spcAft>
              <a:buClr>
                <a:schemeClr val="lt2"/>
              </a:buClr>
              <a:buSzPct val="100000"/>
              <a:buFont typeface="Arial"/>
              <a:buNone/>
              <a:defRPr sz="2250" b="0" i="0" u="none" strike="noStrike" cap="none" baseline="0">
                <a:solidFill>
                  <a:schemeClr val="lt2"/>
                </a:solidFill>
                <a:latin typeface="Arial"/>
                <a:ea typeface="Arial"/>
                <a:cs typeface="Arial"/>
                <a:sym typeface="Arial"/>
              </a:defRPr>
            </a:lvl8pPr>
            <a:lvl9pPr marL="0" marR="0" indent="142875" algn="ctr" rtl="0">
              <a:lnSpc>
                <a:spcPct val="100000"/>
              </a:lnSpc>
              <a:spcBef>
                <a:spcPts val="0"/>
              </a:spcBef>
              <a:spcAft>
                <a:spcPts val="0"/>
              </a:spcAft>
              <a:buClr>
                <a:schemeClr val="lt2"/>
              </a:buClr>
              <a:buSzPct val="100000"/>
              <a:buFont typeface="Arial"/>
              <a:buNone/>
              <a:defRPr sz="2250" b="0" i="0" u="none" strike="noStrike" cap="none" baseline="0">
                <a:solidFill>
                  <a:schemeClr val="lt2"/>
                </a:solidFill>
                <a:latin typeface="Arial"/>
                <a:ea typeface="Arial"/>
                <a:cs typeface="Arial"/>
                <a:sym typeface="Arial"/>
              </a:defRPr>
            </a:lvl9pPr>
          </a:lstStyle>
          <a:p>
            <a:pPr marL="257175" marR="0" lvl="0" indent="-257175" algn="ctr" defTabSz="914400" rtl="0" eaLnBrk="1" fontAlgn="base" latinLnBrk="0" hangingPunct="1">
              <a:lnSpc>
                <a:spcPct val="100000"/>
              </a:lnSpc>
              <a:spcBef>
                <a:spcPts val="450"/>
              </a:spcBef>
              <a:spcAft>
                <a:spcPts val="0"/>
              </a:spcAft>
              <a:buClr>
                <a:srgbClr val="FFFFFF"/>
              </a:buClr>
              <a:buSzPct val="167000"/>
              <a:buFont typeface="Arial"/>
              <a:buNone/>
              <a:tabLst/>
              <a:defRPr/>
            </a:pPr>
            <a:r>
              <a:rPr kumimoji="0" lang="en-US" sz="2250" b="0" i="0" u="none" strike="noStrike" kern="0" cap="none" spc="0" normalizeH="0" baseline="0" noProof="0" dirty="0" smtClean="0">
                <a:ln>
                  <a:noFill/>
                </a:ln>
                <a:solidFill>
                  <a:srgbClr val="FFFFFF"/>
                </a:solidFill>
                <a:effectLst/>
                <a:uLnTx/>
                <a:uFillTx/>
                <a:latin typeface="Arial" charset="0"/>
                <a:cs typeface="Arial" charset="0"/>
                <a:sym typeface="Arial"/>
              </a:rPr>
              <a:t>Uber loses data on 57 million people;</a:t>
            </a:r>
            <a:br>
              <a:rPr kumimoji="0" lang="en-US" sz="2250" b="0" i="0" u="none" strike="noStrike" kern="0" cap="none" spc="0" normalizeH="0" baseline="0" noProof="0" dirty="0" smtClean="0">
                <a:ln>
                  <a:noFill/>
                </a:ln>
                <a:solidFill>
                  <a:srgbClr val="FFFFFF"/>
                </a:solidFill>
                <a:effectLst/>
                <a:uLnTx/>
                <a:uFillTx/>
                <a:latin typeface="Arial" charset="0"/>
                <a:cs typeface="Arial" charset="0"/>
                <a:sym typeface="Arial"/>
              </a:rPr>
            </a:br>
            <a:r>
              <a:rPr kumimoji="0" lang="en-US" sz="2250" b="0" i="0" u="none" strike="noStrike" kern="0" cap="none" spc="0" normalizeH="0" baseline="0" noProof="0" dirty="0" smtClean="0">
                <a:ln>
                  <a:noFill/>
                </a:ln>
                <a:solidFill>
                  <a:srgbClr val="FFFFFF"/>
                </a:solidFill>
                <a:effectLst/>
                <a:uLnTx/>
                <a:uFillTx/>
                <a:latin typeface="Arial" charset="0"/>
                <a:cs typeface="Arial" charset="0"/>
                <a:sym typeface="Arial"/>
              </a:rPr>
              <a:t>Self-driving cars and Internet of Things are routinely hacked</a:t>
            </a:r>
          </a:p>
        </p:txBody>
      </p:sp>
      <p:pic>
        <p:nvPicPr>
          <p:cNvPr id="28" name="Picture 27"/>
          <p:cNvPicPr>
            <a:picLocks noChangeAspect="1"/>
          </p:cNvPicPr>
          <p:nvPr/>
        </p:nvPicPr>
        <p:blipFill>
          <a:blip r:embed="rId11"/>
          <a:stretch>
            <a:fillRect/>
          </a:stretch>
        </p:blipFill>
        <p:spPr>
          <a:xfrm>
            <a:off x="4290473" y="2397832"/>
            <a:ext cx="2857500" cy="1600200"/>
          </a:xfrm>
          <a:prstGeom prst="rect">
            <a:avLst/>
          </a:prstGeom>
        </p:spPr>
      </p:pic>
    </p:spTree>
    <p:extLst>
      <p:ext uri="{BB962C8B-B14F-4D97-AF65-F5344CB8AC3E}">
        <p14:creationId xmlns:p14="http://schemas.microsoft.com/office/powerpoint/2010/main" val="154628263"/>
      </p:ext>
    </p:extLst>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childTnLst>
                          </p:cTn>
                        </p:par>
                        <p:par>
                          <p:cTn id="14" fill="hold">
                            <p:stCondLst>
                              <p:cond delay="1000"/>
                            </p:stCondLst>
                            <p:childTnLst>
                              <p:par>
                                <p:cTn id="15" presetID="10" presetClass="exit" presetSubtype="0" fill="hold" grpId="1" nodeType="afterEffect">
                                  <p:stCondLst>
                                    <p:cond delay="2000"/>
                                  </p:stCondLst>
                                  <p:childTnLst>
                                    <p:animEffect transition="out" filter="fade">
                                      <p:cBhvr>
                                        <p:cTn id="16" dur="500"/>
                                        <p:tgtEl>
                                          <p:spTgt spid="13"/>
                                        </p:tgtEl>
                                      </p:cBhvr>
                                    </p:animEffect>
                                    <p:set>
                                      <p:cBhvr>
                                        <p:cTn id="17" dur="1" fill="hold">
                                          <p:stCondLst>
                                            <p:cond delay="499"/>
                                          </p:stCondLst>
                                        </p:cTn>
                                        <p:tgtEl>
                                          <p:spTgt spid="13"/>
                                        </p:tgtEl>
                                        <p:attrNameLst>
                                          <p:attrName>style.visibility</p:attrName>
                                        </p:attrNameLst>
                                      </p:cBhvr>
                                      <p:to>
                                        <p:strVal val="hidden"/>
                                      </p:to>
                                    </p:set>
                                  </p:childTnLst>
                                </p:cTn>
                              </p:par>
                            </p:childTnLst>
                          </p:cTn>
                        </p:par>
                        <p:par>
                          <p:cTn id="18" fill="hold">
                            <p:stCondLst>
                              <p:cond delay="3500"/>
                            </p:stCondLst>
                            <p:childTnLst>
                              <p:par>
                                <p:cTn id="19" presetID="31" presetClass="entr" presetSubtype="0" fill="hold" nodeType="afterEffect">
                                  <p:stCondLst>
                                    <p:cond delay="0"/>
                                  </p:stCondLst>
                                  <p:childTnLst>
                                    <p:set>
                                      <p:cBhvr>
                                        <p:cTn id="20" dur="1" fill="hold">
                                          <p:stCondLst>
                                            <p:cond delay="0"/>
                                          </p:stCondLst>
                                        </p:cTn>
                                        <p:tgtEl>
                                          <p:spTgt spid="9"/>
                                        </p:tgtEl>
                                        <p:attrNameLst>
                                          <p:attrName>style.visibility</p:attrName>
                                        </p:attrNameLst>
                                      </p:cBhvr>
                                      <p:to>
                                        <p:strVal val="visible"/>
                                      </p:to>
                                    </p:set>
                                    <p:anim calcmode="lin" valueType="num">
                                      <p:cBhvr>
                                        <p:cTn id="21" dur="1000" fill="hold"/>
                                        <p:tgtEl>
                                          <p:spTgt spid="9"/>
                                        </p:tgtEl>
                                        <p:attrNameLst>
                                          <p:attrName>ppt_w</p:attrName>
                                        </p:attrNameLst>
                                      </p:cBhvr>
                                      <p:tavLst>
                                        <p:tav tm="0">
                                          <p:val>
                                            <p:fltVal val="0"/>
                                          </p:val>
                                        </p:tav>
                                        <p:tav tm="100000">
                                          <p:val>
                                            <p:strVal val="#ppt_w"/>
                                          </p:val>
                                        </p:tav>
                                      </p:tavLst>
                                    </p:anim>
                                    <p:anim calcmode="lin" valueType="num">
                                      <p:cBhvr>
                                        <p:cTn id="22" dur="1000" fill="hold"/>
                                        <p:tgtEl>
                                          <p:spTgt spid="9"/>
                                        </p:tgtEl>
                                        <p:attrNameLst>
                                          <p:attrName>ppt_h</p:attrName>
                                        </p:attrNameLst>
                                      </p:cBhvr>
                                      <p:tavLst>
                                        <p:tav tm="0">
                                          <p:val>
                                            <p:fltVal val="0"/>
                                          </p:val>
                                        </p:tav>
                                        <p:tav tm="100000">
                                          <p:val>
                                            <p:strVal val="#ppt_h"/>
                                          </p:val>
                                        </p:tav>
                                      </p:tavLst>
                                    </p:anim>
                                    <p:anim calcmode="lin" valueType="num">
                                      <p:cBhvr>
                                        <p:cTn id="23" dur="1000" fill="hold"/>
                                        <p:tgtEl>
                                          <p:spTgt spid="9"/>
                                        </p:tgtEl>
                                        <p:attrNameLst>
                                          <p:attrName>style.rotation</p:attrName>
                                        </p:attrNameLst>
                                      </p:cBhvr>
                                      <p:tavLst>
                                        <p:tav tm="0">
                                          <p:val>
                                            <p:fltVal val="90"/>
                                          </p:val>
                                        </p:tav>
                                        <p:tav tm="100000">
                                          <p:val>
                                            <p:fltVal val="0"/>
                                          </p:val>
                                        </p:tav>
                                      </p:tavLst>
                                    </p:anim>
                                    <p:animEffect transition="in" filter="fade">
                                      <p:cBhvr>
                                        <p:cTn id="24" dur="1000"/>
                                        <p:tgtEl>
                                          <p:spTgt spid="9"/>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500"/>
                                        <p:tgtEl>
                                          <p:spTgt spid="17"/>
                                        </p:tgtEl>
                                      </p:cBhvr>
                                    </p:animEffect>
                                  </p:childTnLst>
                                </p:cTn>
                              </p:par>
                            </p:childTnLst>
                          </p:cTn>
                        </p:par>
                        <p:par>
                          <p:cTn id="28" fill="hold">
                            <p:stCondLst>
                              <p:cond delay="4500"/>
                            </p:stCondLst>
                            <p:childTnLst>
                              <p:par>
                                <p:cTn id="29" presetID="10" presetClass="exit" presetSubtype="0" fill="hold" grpId="1" nodeType="afterEffect">
                                  <p:stCondLst>
                                    <p:cond delay="2000"/>
                                  </p:stCondLst>
                                  <p:childTnLst>
                                    <p:animEffect transition="out" filter="fade">
                                      <p:cBhvr>
                                        <p:cTn id="30" dur="500"/>
                                        <p:tgtEl>
                                          <p:spTgt spid="17"/>
                                        </p:tgtEl>
                                      </p:cBhvr>
                                    </p:animEffect>
                                    <p:set>
                                      <p:cBhvr>
                                        <p:cTn id="31" dur="1" fill="hold">
                                          <p:stCondLst>
                                            <p:cond delay="499"/>
                                          </p:stCondLst>
                                        </p:cTn>
                                        <p:tgtEl>
                                          <p:spTgt spid="17"/>
                                        </p:tgtEl>
                                        <p:attrNameLst>
                                          <p:attrName>style.visibility</p:attrName>
                                        </p:attrNameLst>
                                      </p:cBhvr>
                                      <p:to>
                                        <p:strVal val="hidden"/>
                                      </p:to>
                                    </p:set>
                                  </p:childTnLst>
                                </p:cTn>
                              </p:par>
                            </p:childTnLst>
                          </p:cTn>
                        </p:par>
                        <p:par>
                          <p:cTn id="32" fill="hold">
                            <p:stCondLst>
                              <p:cond delay="7000"/>
                            </p:stCondLst>
                            <p:childTnLst>
                              <p:par>
                                <p:cTn id="33" presetID="31" presetClass="entr" presetSubtype="0" fill="hold" nodeType="afterEffect">
                                  <p:stCondLst>
                                    <p:cond delay="0"/>
                                  </p:stCondLst>
                                  <p:childTnLst>
                                    <p:set>
                                      <p:cBhvr>
                                        <p:cTn id="34" dur="1" fill="hold">
                                          <p:stCondLst>
                                            <p:cond delay="0"/>
                                          </p:stCondLst>
                                        </p:cTn>
                                        <p:tgtEl>
                                          <p:spTgt spid="18"/>
                                        </p:tgtEl>
                                        <p:attrNameLst>
                                          <p:attrName>style.visibility</p:attrName>
                                        </p:attrNameLst>
                                      </p:cBhvr>
                                      <p:to>
                                        <p:strVal val="visible"/>
                                      </p:to>
                                    </p:set>
                                    <p:anim calcmode="lin" valueType="num">
                                      <p:cBhvr>
                                        <p:cTn id="35" dur="1000" fill="hold"/>
                                        <p:tgtEl>
                                          <p:spTgt spid="18"/>
                                        </p:tgtEl>
                                        <p:attrNameLst>
                                          <p:attrName>ppt_w</p:attrName>
                                        </p:attrNameLst>
                                      </p:cBhvr>
                                      <p:tavLst>
                                        <p:tav tm="0">
                                          <p:val>
                                            <p:fltVal val="0"/>
                                          </p:val>
                                        </p:tav>
                                        <p:tav tm="100000">
                                          <p:val>
                                            <p:strVal val="#ppt_w"/>
                                          </p:val>
                                        </p:tav>
                                      </p:tavLst>
                                    </p:anim>
                                    <p:anim calcmode="lin" valueType="num">
                                      <p:cBhvr>
                                        <p:cTn id="36" dur="1000" fill="hold"/>
                                        <p:tgtEl>
                                          <p:spTgt spid="18"/>
                                        </p:tgtEl>
                                        <p:attrNameLst>
                                          <p:attrName>ppt_h</p:attrName>
                                        </p:attrNameLst>
                                      </p:cBhvr>
                                      <p:tavLst>
                                        <p:tav tm="0">
                                          <p:val>
                                            <p:fltVal val="0"/>
                                          </p:val>
                                        </p:tav>
                                        <p:tav tm="100000">
                                          <p:val>
                                            <p:strVal val="#ppt_h"/>
                                          </p:val>
                                        </p:tav>
                                      </p:tavLst>
                                    </p:anim>
                                    <p:anim calcmode="lin" valueType="num">
                                      <p:cBhvr>
                                        <p:cTn id="37" dur="1000" fill="hold"/>
                                        <p:tgtEl>
                                          <p:spTgt spid="18"/>
                                        </p:tgtEl>
                                        <p:attrNameLst>
                                          <p:attrName>style.rotation</p:attrName>
                                        </p:attrNameLst>
                                      </p:cBhvr>
                                      <p:tavLst>
                                        <p:tav tm="0">
                                          <p:val>
                                            <p:fltVal val="90"/>
                                          </p:val>
                                        </p:tav>
                                        <p:tav tm="100000">
                                          <p:val>
                                            <p:fltVal val="0"/>
                                          </p:val>
                                        </p:tav>
                                      </p:tavLst>
                                    </p:anim>
                                    <p:animEffect transition="in" filter="fade">
                                      <p:cBhvr>
                                        <p:cTn id="38" dur="1000"/>
                                        <p:tgtEl>
                                          <p:spTgt spid="18"/>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1"/>
                                        </p:tgtEl>
                                        <p:attrNameLst>
                                          <p:attrName>style.visibility</p:attrName>
                                        </p:attrNameLst>
                                      </p:cBhvr>
                                      <p:to>
                                        <p:strVal val="visible"/>
                                      </p:to>
                                    </p:set>
                                    <p:animEffect transition="in" filter="fade">
                                      <p:cBhvr>
                                        <p:cTn id="41" dur="500"/>
                                        <p:tgtEl>
                                          <p:spTgt spid="21"/>
                                        </p:tgtEl>
                                      </p:cBhvr>
                                    </p:animEffect>
                                  </p:childTnLst>
                                </p:cTn>
                              </p:par>
                            </p:childTnLst>
                          </p:cTn>
                        </p:par>
                        <p:par>
                          <p:cTn id="42" fill="hold">
                            <p:stCondLst>
                              <p:cond delay="8000"/>
                            </p:stCondLst>
                            <p:childTnLst>
                              <p:par>
                                <p:cTn id="43" presetID="10" presetClass="exit" presetSubtype="0" fill="hold" grpId="1" nodeType="afterEffect">
                                  <p:stCondLst>
                                    <p:cond delay="2000"/>
                                  </p:stCondLst>
                                  <p:childTnLst>
                                    <p:animEffect transition="out" filter="fade">
                                      <p:cBhvr>
                                        <p:cTn id="44" dur="500"/>
                                        <p:tgtEl>
                                          <p:spTgt spid="21"/>
                                        </p:tgtEl>
                                      </p:cBhvr>
                                    </p:animEffect>
                                    <p:set>
                                      <p:cBhvr>
                                        <p:cTn id="45" dur="1" fill="hold">
                                          <p:stCondLst>
                                            <p:cond delay="499"/>
                                          </p:stCondLst>
                                        </p:cTn>
                                        <p:tgtEl>
                                          <p:spTgt spid="21"/>
                                        </p:tgtEl>
                                        <p:attrNameLst>
                                          <p:attrName>style.visibility</p:attrName>
                                        </p:attrNameLst>
                                      </p:cBhvr>
                                      <p:to>
                                        <p:strVal val="hidden"/>
                                      </p:to>
                                    </p:set>
                                  </p:childTnLst>
                                </p:cTn>
                              </p:par>
                            </p:childTnLst>
                          </p:cTn>
                        </p:par>
                        <p:par>
                          <p:cTn id="46" fill="hold">
                            <p:stCondLst>
                              <p:cond delay="10500"/>
                            </p:stCondLst>
                            <p:childTnLst>
                              <p:par>
                                <p:cTn id="47" presetID="31" presetClass="entr" presetSubtype="0" fill="hold" nodeType="afterEffect">
                                  <p:stCondLst>
                                    <p:cond delay="0"/>
                                  </p:stCondLst>
                                  <p:childTnLst>
                                    <p:set>
                                      <p:cBhvr>
                                        <p:cTn id="48" dur="1" fill="hold">
                                          <p:stCondLst>
                                            <p:cond delay="0"/>
                                          </p:stCondLst>
                                        </p:cTn>
                                        <p:tgtEl>
                                          <p:spTgt spid="22"/>
                                        </p:tgtEl>
                                        <p:attrNameLst>
                                          <p:attrName>style.visibility</p:attrName>
                                        </p:attrNameLst>
                                      </p:cBhvr>
                                      <p:to>
                                        <p:strVal val="visible"/>
                                      </p:to>
                                    </p:set>
                                    <p:anim calcmode="lin" valueType="num">
                                      <p:cBhvr>
                                        <p:cTn id="49" dur="1000" fill="hold"/>
                                        <p:tgtEl>
                                          <p:spTgt spid="22"/>
                                        </p:tgtEl>
                                        <p:attrNameLst>
                                          <p:attrName>ppt_w</p:attrName>
                                        </p:attrNameLst>
                                      </p:cBhvr>
                                      <p:tavLst>
                                        <p:tav tm="0">
                                          <p:val>
                                            <p:fltVal val="0"/>
                                          </p:val>
                                        </p:tav>
                                        <p:tav tm="100000">
                                          <p:val>
                                            <p:strVal val="#ppt_w"/>
                                          </p:val>
                                        </p:tav>
                                      </p:tavLst>
                                    </p:anim>
                                    <p:anim calcmode="lin" valueType="num">
                                      <p:cBhvr>
                                        <p:cTn id="50" dur="1000" fill="hold"/>
                                        <p:tgtEl>
                                          <p:spTgt spid="22"/>
                                        </p:tgtEl>
                                        <p:attrNameLst>
                                          <p:attrName>ppt_h</p:attrName>
                                        </p:attrNameLst>
                                      </p:cBhvr>
                                      <p:tavLst>
                                        <p:tav tm="0">
                                          <p:val>
                                            <p:fltVal val="0"/>
                                          </p:val>
                                        </p:tav>
                                        <p:tav tm="100000">
                                          <p:val>
                                            <p:strVal val="#ppt_h"/>
                                          </p:val>
                                        </p:tav>
                                      </p:tavLst>
                                    </p:anim>
                                    <p:anim calcmode="lin" valueType="num">
                                      <p:cBhvr>
                                        <p:cTn id="51" dur="1000" fill="hold"/>
                                        <p:tgtEl>
                                          <p:spTgt spid="22"/>
                                        </p:tgtEl>
                                        <p:attrNameLst>
                                          <p:attrName>style.rotation</p:attrName>
                                        </p:attrNameLst>
                                      </p:cBhvr>
                                      <p:tavLst>
                                        <p:tav tm="0">
                                          <p:val>
                                            <p:fltVal val="90"/>
                                          </p:val>
                                        </p:tav>
                                        <p:tav tm="100000">
                                          <p:val>
                                            <p:fltVal val="0"/>
                                          </p:val>
                                        </p:tav>
                                      </p:tavLst>
                                    </p:anim>
                                    <p:animEffect transition="in" filter="fade">
                                      <p:cBhvr>
                                        <p:cTn id="52" dur="1000"/>
                                        <p:tgtEl>
                                          <p:spTgt spid="22"/>
                                        </p:tgtEl>
                                      </p:cBhvr>
                                    </p:animEffect>
                                  </p:childTnLst>
                                </p:cTn>
                              </p:par>
                            </p:childTnLst>
                          </p:cTn>
                        </p:par>
                        <p:par>
                          <p:cTn id="53" fill="hold">
                            <p:stCondLst>
                              <p:cond delay="11500"/>
                            </p:stCondLst>
                            <p:childTnLst>
                              <p:par>
                                <p:cTn id="54" presetID="31" presetClass="entr" presetSubtype="0" fill="hold" nodeType="afterEffect">
                                  <p:stCondLst>
                                    <p:cond delay="0"/>
                                  </p:stCondLst>
                                  <p:childTnLst>
                                    <p:set>
                                      <p:cBhvr>
                                        <p:cTn id="55" dur="1" fill="hold">
                                          <p:stCondLst>
                                            <p:cond delay="0"/>
                                          </p:stCondLst>
                                        </p:cTn>
                                        <p:tgtEl>
                                          <p:spTgt spid="23"/>
                                        </p:tgtEl>
                                        <p:attrNameLst>
                                          <p:attrName>style.visibility</p:attrName>
                                        </p:attrNameLst>
                                      </p:cBhvr>
                                      <p:to>
                                        <p:strVal val="visible"/>
                                      </p:to>
                                    </p:set>
                                    <p:anim calcmode="lin" valueType="num">
                                      <p:cBhvr>
                                        <p:cTn id="56" dur="1000" fill="hold"/>
                                        <p:tgtEl>
                                          <p:spTgt spid="23"/>
                                        </p:tgtEl>
                                        <p:attrNameLst>
                                          <p:attrName>ppt_w</p:attrName>
                                        </p:attrNameLst>
                                      </p:cBhvr>
                                      <p:tavLst>
                                        <p:tav tm="0">
                                          <p:val>
                                            <p:fltVal val="0"/>
                                          </p:val>
                                        </p:tav>
                                        <p:tav tm="100000">
                                          <p:val>
                                            <p:strVal val="#ppt_w"/>
                                          </p:val>
                                        </p:tav>
                                      </p:tavLst>
                                    </p:anim>
                                    <p:anim calcmode="lin" valueType="num">
                                      <p:cBhvr>
                                        <p:cTn id="57" dur="1000" fill="hold"/>
                                        <p:tgtEl>
                                          <p:spTgt spid="23"/>
                                        </p:tgtEl>
                                        <p:attrNameLst>
                                          <p:attrName>ppt_h</p:attrName>
                                        </p:attrNameLst>
                                      </p:cBhvr>
                                      <p:tavLst>
                                        <p:tav tm="0">
                                          <p:val>
                                            <p:fltVal val="0"/>
                                          </p:val>
                                        </p:tav>
                                        <p:tav tm="100000">
                                          <p:val>
                                            <p:strVal val="#ppt_h"/>
                                          </p:val>
                                        </p:tav>
                                      </p:tavLst>
                                    </p:anim>
                                    <p:anim calcmode="lin" valueType="num">
                                      <p:cBhvr>
                                        <p:cTn id="58" dur="1000" fill="hold"/>
                                        <p:tgtEl>
                                          <p:spTgt spid="23"/>
                                        </p:tgtEl>
                                        <p:attrNameLst>
                                          <p:attrName>style.rotation</p:attrName>
                                        </p:attrNameLst>
                                      </p:cBhvr>
                                      <p:tavLst>
                                        <p:tav tm="0">
                                          <p:val>
                                            <p:fltVal val="90"/>
                                          </p:val>
                                        </p:tav>
                                        <p:tav tm="100000">
                                          <p:val>
                                            <p:fltVal val="0"/>
                                          </p:val>
                                        </p:tav>
                                      </p:tavLst>
                                    </p:anim>
                                    <p:animEffect transition="in" filter="fade">
                                      <p:cBhvr>
                                        <p:cTn id="59" dur="1000"/>
                                        <p:tgtEl>
                                          <p:spTgt spid="23"/>
                                        </p:tgtEl>
                                      </p:cBhvr>
                                    </p:animEffect>
                                  </p:childTnLst>
                                </p:cTn>
                              </p:par>
                            </p:childTnLst>
                          </p:cTn>
                        </p:par>
                        <p:par>
                          <p:cTn id="60" fill="hold">
                            <p:stCondLst>
                              <p:cond delay="12500"/>
                            </p:stCondLst>
                            <p:childTnLst>
                              <p:par>
                                <p:cTn id="61" presetID="10" presetClass="entr" presetSubtype="0" fill="hold" grpId="0" nodeType="afterEffect">
                                  <p:stCondLst>
                                    <p:cond delay="0"/>
                                  </p:stCondLst>
                                  <p:childTnLst>
                                    <p:set>
                                      <p:cBhvr>
                                        <p:cTn id="62" dur="1" fill="hold">
                                          <p:stCondLst>
                                            <p:cond delay="0"/>
                                          </p:stCondLst>
                                        </p:cTn>
                                        <p:tgtEl>
                                          <p:spTgt spid="24"/>
                                        </p:tgtEl>
                                        <p:attrNameLst>
                                          <p:attrName>style.visibility</p:attrName>
                                        </p:attrNameLst>
                                      </p:cBhvr>
                                      <p:to>
                                        <p:strVal val="visible"/>
                                      </p:to>
                                    </p:set>
                                    <p:animEffect transition="in" filter="fade">
                                      <p:cBhvr>
                                        <p:cTn id="63" dur="500"/>
                                        <p:tgtEl>
                                          <p:spTgt spid="24"/>
                                        </p:tgtEl>
                                      </p:cBhvr>
                                    </p:animEffect>
                                  </p:childTnLst>
                                </p:cTn>
                              </p:par>
                            </p:childTnLst>
                          </p:cTn>
                        </p:par>
                        <p:par>
                          <p:cTn id="64" fill="hold">
                            <p:stCondLst>
                              <p:cond delay="13000"/>
                            </p:stCondLst>
                            <p:childTnLst>
                              <p:par>
                                <p:cTn id="65" presetID="10" presetClass="exit" presetSubtype="0" fill="hold" grpId="1" nodeType="afterEffect">
                                  <p:stCondLst>
                                    <p:cond delay="2000"/>
                                  </p:stCondLst>
                                  <p:childTnLst>
                                    <p:animEffect transition="out" filter="fade">
                                      <p:cBhvr>
                                        <p:cTn id="66" dur="500"/>
                                        <p:tgtEl>
                                          <p:spTgt spid="24"/>
                                        </p:tgtEl>
                                      </p:cBhvr>
                                    </p:animEffect>
                                    <p:set>
                                      <p:cBhvr>
                                        <p:cTn id="67" dur="1" fill="hold">
                                          <p:stCondLst>
                                            <p:cond delay="499"/>
                                          </p:stCondLst>
                                        </p:cTn>
                                        <p:tgtEl>
                                          <p:spTgt spid="24"/>
                                        </p:tgtEl>
                                        <p:attrNameLst>
                                          <p:attrName>style.visibility</p:attrName>
                                        </p:attrNameLst>
                                      </p:cBhvr>
                                      <p:to>
                                        <p:strVal val="hidden"/>
                                      </p:to>
                                    </p:set>
                                  </p:childTnLst>
                                </p:cTn>
                              </p:par>
                            </p:childTnLst>
                          </p:cTn>
                        </p:par>
                        <p:par>
                          <p:cTn id="68" fill="hold">
                            <p:stCondLst>
                              <p:cond delay="15500"/>
                            </p:stCondLst>
                            <p:childTnLst>
                              <p:par>
                                <p:cTn id="69" presetID="31" presetClass="entr" presetSubtype="0" fill="hold" nodeType="afterEffect">
                                  <p:stCondLst>
                                    <p:cond delay="0"/>
                                  </p:stCondLst>
                                  <p:childTnLst>
                                    <p:set>
                                      <p:cBhvr>
                                        <p:cTn id="70" dur="1" fill="hold">
                                          <p:stCondLst>
                                            <p:cond delay="0"/>
                                          </p:stCondLst>
                                        </p:cTn>
                                        <p:tgtEl>
                                          <p:spTgt spid="11"/>
                                        </p:tgtEl>
                                        <p:attrNameLst>
                                          <p:attrName>style.visibility</p:attrName>
                                        </p:attrNameLst>
                                      </p:cBhvr>
                                      <p:to>
                                        <p:strVal val="visible"/>
                                      </p:to>
                                    </p:set>
                                    <p:anim calcmode="lin" valueType="num">
                                      <p:cBhvr>
                                        <p:cTn id="71" dur="1000" fill="hold"/>
                                        <p:tgtEl>
                                          <p:spTgt spid="11"/>
                                        </p:tgtEl>
                                        <p:attrNameLst>
                                          <p:attrName>ppt_w</p:attrName>
                                        </p:attrNameLst>
                                      </p:cBhvr>
                                      <p:tavLst>
                                        <p:tav tm="0">
                                          <p:val>
                                            <p:fltVal val="0"/>
                                          </p:val>
                                        </p:tav>
                                        <p:tav tm="100000">
                                          <p:val>
                                            <p:strVal val="#ppt_w"/>
                                          </p:val>
                                        </p:tav>
                                      </p:tavLst>
                                    </p:anim>
                                    <p:anim calcmode="lin" valueType="num">
                                      <p:cBhvr>
                                        <p:cTn id="72" dur="1000" fill="hold"/>
                                        <p:tgtEl>
                                          <p:spTgt spid="11"/>
                                        </p:tgtEl>
                                        <p:attrNameLst>
                                          <p:attrName>ppt_h</p:attrName>
                                        </p:attrNameLst>
                                      </p:cBhvr>
                                      <p:tavLst>
                                        <p:tav tm="0">
                                          <p:val>
                                            <p:fltVal val="0"/>
                                          </p:val>
                                        </p:tav>
                                        <p:tav tm="100000">
                                          <p:val>
                                            <p:strVal val="#ppt_h"/>
                                          </p:val>
                                        </p:tav>
                                      </p:tavLst>
                                    </p:anim>
                                    <p:anim calcmode="lin" valueType="num">
                                      <p:cBhvr>
                                        <p:cTn id="73" dur="1000" fill="hold"/>
                                        <p:tgtEl>
                                          <p:spTgt spid="11"/>
                                        </p:tgtEl>
                                        <p:attrNameLst>
                                          <p:attrName>style.rotation</p:attrName>
                                        </p:attrNameLst>
                                      </p:cBhvr>
                                      <p:tavLst>
                                        <p:tav tm="0">
                                          <p:val>
                                            <p:fltVal val="90"/>
                                          </p:val>
                                        </p:tav>
                                        <p:tav tm="100000">
                                          <p:val>
                                            <p:fltVal val="0"/>
                                          </p:val>
                                        </p:tav>
                                      </p:tavLst>
                                    </p:anim>
                                    <p:animEffect transition="in" filter="fade">
                                      <p:cBhvr>
                                        <p:cTn id="74" dur="1000"/>
                                        <p:tgtEl>
                                          <p:spTgt spid="11"/>
                                        </p:tgtEl>
                                      </p:cBhvr>
                                    </p:animEffect>
                                  </p:childTnLst>
                                </p:cTn>
                              </p:par>
                            </p:childTnLst>
                          </p:cTn>
                        </p:par>
                        <p:par>
                          <p:cTn id="75" fill="hold">
                            <p:stCondLst>
                              <p:cond delay="16500"/>
                            </p:stCondLst>
                            <p:childTnLst>
                              <p:par>
                                <p:cTn id="76" presetID="10" presetClass="entr" presetSubtype="0" fill="hold" grpId="0" nodeType="afterEffect">
                                  <p:stCondLst>
                                    <p:cond delay="0"/>
                                  </p:stCondLst>
                                  <p:childTnLst>
                                    <p:set>
                                      <p:cBhvr>
                                        <p:cTn id="77" dur="1" fill="hold">
                                          <p:stCondLst>
                                            <p:cond delay="0"/>
                                          </p:stCondLst>
                                        </p:cTn>
                                        <p:tgtEl>
                                          <p:spTgt spid="27"/>
                                        </p:tgtEl>
                                        <p:attrNameLst>
                                          <p:attrName>style.visibility</p:attrName>
                                        </p:attrNameLst>
                                      </p:cBhvr>
                                      <p:to>
                                        <p:strVal val="visible"/>
                                      </p:to>
                                    </p:set>
                                    <p:animEffect transition="in" filter="fade">
                                      <p:cBhvr>
                                        <p:cTn id="78" dur="500"/>
                                        <p:tgtEl>
                                          <p:spTgt spid="27"/>
                                        </p:tgtEl>
                                      </p:cBhvr>
                                    </p:animEffect>
                                  </p:childTnLst>
                                </p:cTn>
                              </p:par>
                            </p:childTnLst>
                          </p:cTn>
                        </p:par>
                        <p:par>
                          <p:cTn id="79" fill="hold">
                            <p:stCondLst>
                              <p:cond delay="17000"/>
                            </p:stCondLst>
                            <p:childTnLst>
                              <p:par>
                                <p:cTn id="80" presetID="10" presetClass="exit" presetSubtype="0" fill="hold" grpId="1" nodeType="afterEffect">
                                  <p:stCondLst>
                                    <p:cond delay="2000"/>
                                  </p:stCondLst>
                                  <p:childTnLst>
                                    <p:animEffect transition="out" filter="fade">
                                      <p:cBhvr>
                                        <p:cTn id="81" dur="500"/>
                                        <p:tgtEl>
                                          <p:spTgt spid="27"/>
                                        </p:tgtEl>
                                      </p:cBhvr>
                                    </p:animEffect>
                                    <p:set>
                                      <p:cBhvr>
                                        <p:cTn id="82" dur="1" fill="hold">
                                          <p:stCondLst>
                                            <p:cond delay="499"/>
                                          </p:stCondLst>
                                        </p:cTn>
                                        <p:tgtEl>
                                          <p:spTgt spid="27"/>
                                        </p:tgtEl>
                                        <p:attrNameLst>
                                          <p:attrName>style.visibility</p:attrName>
                                        </p:attrNameLst>
                                      </p:cBhvr>
                                      <p:to>
                                        <p:strVal val="hidden"/>
                                      </p:to>
                                    </p:set>
                                  </p:childTnLst>
                                </p:cTn>
                              </p:par>
                            </p:childTnLst>
                          </p:cTn>
                        </p:par>
                        <p:par>
                          <p:cTn id="83" fill="hold">
                            <p:stCondLst>
                              <p:cond delay="19500"/>
                            </p:stCondLst>
                            <p:childTnLst>
                              <p:par>
                                <p:cTn id="84" presetID="31" presetClass="entr" presetSubtype="0" fill="hold" nodeType="afterEffect">
                                  <p:stCondLst>
                                    <p:cond delay="0"/>
                                  </p:stCondLst>
                                  <p:childTnLst>
                                    <p:set>
                                      <p:cBhvr>
                                        <p:cTn id="85" dur="1" fill="hold">
                                          <p:stCondLst>
                                            <p:cond delay="0"/>
                                          </p:stCondLst>
                                        </p:cTn>
                                        <p:tgtEl>
                                          <p:spTgt spid="28"/>
                                        </p:tgtEl>
                                        <p:attrNameLst>
                                          <p:attrName>style.visibility</p:attrName>
                                        </p:attrNameLst>
                                      </p:cBhvr>
                                      <p:to>
                                        <p:strVal val="visible"/>
                                      </p:to>
                                    </p:set>
                                    <p:anim calcmode="lin" valueType="num">
                                      <p:cBhvr>
                                        <p:cTn id="86" dur="1000" fill="hold"/>
                                        <p:tgtEl>
                                          <p:spTgt spid="28"/>
                                        </p:tgtEl>
                                        <p:attrNameLst>
                                          <p:attrName>ppt_w</p:attrName>
                                        </p:attrNameLst>
                                      </p:cBhvr>
                                      <p:tavLst>
                                        <p:tav tm="0">
                                          <p:val>
                                            <p:fltVal val="0"/>
                                          </p:val>
                                        </p:tav>
                                        <p:tav tm="100000">
                                          <p:val>
                                            <p:strVal val="#ppt_w"/>
                                          </p:val>
                                        </p:tav>
                                      </p:tavLst>
                                    </p:anim>
                                    <p:anim calcmode="lin" valueType="num">
                                      <p:cBhvr>
                                        <p:cTn id="87" dur="1000" fill="hold"/>
                                        <p:tgtEl>
                                          <p:spTgt spid="28"/>
                                        </p:tgtEl>
                                        <p:attrNameLst>
                                          <p:attrName>ppt_h</p:attrName>
                                        </p:attrNameLst>
                                      </p:cBhvr>
                                      <p:tavLst>
                                        <p:tav tm="0">
                                          <p:val>
                                            <p:fltVal val="0"/>
                                          </p:val>
                                        </p:tav>
                                        <p:tav tm="100000">
                                          <p:val>
                                            <p:strVal val="#ppt_h"/>
                                          </p:val>
                                        </p:tav>
                                      </p:tavLst>
                                    </p:anim>
                                    <p:anim calcmode="lin" valueType="num">
                                      <p:cBhvr>
                                        <p:cTn id="88" dur="1000" fill="hold"/>
                                        <p:tgtEl>
                                          <p:spTgt spid="28"/>
                                        </p:tgtEl>
                                        <p:attrNameLst>
                                          <p:attrName>style.rotation</p:attrName>
                                        </p:attrNameLst>
                                      </p:cBhvr>
                                      <p:tavLst>
                                        <p:tav tm="0">
                                          <p:val>
                                            <p:fltVal val="90"/>
                                          </p:val>
                                        </p:tav>
                                        <p:tav tm="100000">
                                          <p:val>
                                            <p:fltVal val="0"/>
                                          </p:val>
                                        </p:tav>
                                      </p:tavLst>
                                    </p:anim>
                                    <p:animEffect transition="in" filter="fade">
                                      <p:cBhvr>
                                        <p:cTn id="89" dur="10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3" grpId="1"/>
      <p:bldP spid="17" grpId="0"/>
      <p:bldP spid="17" grpId="1"/>
      <p:bldP spid="21" grpId="0"/>
      <p:bldP spid="21" grpId="1"/>
      <p:bldP spid="24" grpId="0"/>
      <p:bldP spid="24" grpId="1"/>
      <p:bldP spid="27" grpId="0"/>
      <p:bldP spid="27"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p:txBody>
          <a:bodyPr/>
          <a:lstStyle/>
          <a:p>
            <a:r>
              <a:rPr lang="en-US" altLang="en-US" dirty="0" smtClean="0"/>
              <a:t>NSF “</a:t>
            </a:r>
            <a:r>
              <a:rPr lang="en-US" altLang="en-US" dirty="0" err="1" smtClean="0"/>
              <a:t>SecureCloud</a:t>
            </a:r>
            <a:r>
              <a:rPr lang="en-US" altLang="en-US" dirty="0" smtClean="0"/>
              <a:t>” Project  </a:t>
            </a:r>
          </a:p>
        </p:txBody>
      </p:sp>
      <p:sp>
        <p:nvSpPr>
          <p:cNvPr id="24579" name="Content Placeholder 2"/>
          <p:cNvSpPr>
            <a:spLocks noGrp="1"/>
          </p:cNvSpPr>
          <p:nvPr>
            <p:ph idx="1"/>
          </p:nvPr>
        </p:nvSpPr>
        <p:spPr>
          <a:xfrm>
            <a:off x="0" y="1379676"/>
            <a:ext cx="8925339" cy="3511257"/>
          </a:xfrm>
        </p:spPr>
        <p:txBody>
          <a:bodyPr/>
          <a:lstStyle/>
          <a:p>
            <a:r>
              <a:rPr lang="en-US" sz="1800" b="1" dirty="0" smtClean="0"/>
              <a:t>Campus Cyberinfrastructure Data Networking Integration (3 years, $690 K)</a:t>
            </a:r>
          </a:p>
          <a:p>
            <a:pPr lvl="1"/>
            <a:r>
              <a:rPr lang="en-US" sz="1600" dirty="0" smtClean="0"/>
              <a:t>Casimer DeCusatis (PI), 4 students, 3 other faculty/CIO co-PI </a:t>
            </a:r>
            <a:endParaRPr lang="en-US" sz="1600" dirty="0"/>
          </a:p>
          <a:p>
            <a:pPr lvl="1"/>
            <a:r>
              <a:rPr lang="en-US" sz="1600" dirty="0" smtClean="0"/>
              <a:t>Industry partners including IBM, Ciena, Brocade, </a:t>
            </a:r>
            <a:r>
              <a:rPr lang="en-US" sz="1600" dirty="0" err="1" smtClean="0"/>
              <a:t>BlackRidge</a:t>
            </a:r>
            <a:r>
              <a:rPr lang="en-US" sz="1600" dirty="0" smtClean="0"/>
              <a:t>, Cisco</a:t>
            </a:r>
          </a:p>
          <a:p>
            <a:pPr lvl="1"/>
            <a:r>
              <a:rPr lang="en-US" sz="1600" dirty="0" smtClean="0"/>
              <a:t>NY State Cloud Computing &amp; Analytic Center (CCAC) at Marist College</a:t>
            </a:r>
            <a:br>
              <a:rPr lang="en-US" sz="1600" dirty="0" smtClean="0"/>
            </a:br>
            <a:endParaRPr lang="en-US" sz="1400" dirty="0"/>
          </a:p>
          <a:p>
            <a:r>
              <a:rPr lang="en-US" sz="1800" b="1" dirty="0" smtClean="0"/>
              <a:t>Autonomic security for zero trust cloud computing environments</a:t>
            </a:r>
          </a:p>
          <a:p>
            <a:pPr lvl="1"/>
            <a:r>
              <a:rPr lang="en-US" sz="1600" dirty="0" smtClean="0"/>
              <a:t>Develop &amp; deploy novel end-to-end security policy for each application</a:t>
            </a:r>
          </a:p>
          <a:p>
            <a:pPr lvl="1"/>
            <a:r>
              <a:rPr lang="en-US" sz="1600" dirty="0" smtClean="0"/>
              <a:t>Dynamically monitor the network both within and between data centers (up to 100 km) and change security configuration in response to attacks</a:t>
            </a:r>
          </a:p>
          <a:p>
            <a:pPr lvl="1"/>
            <a:r>
              <a:rPr lang="en-US" sz="1600" dirty="0" smtClean="0"/>
              <a:t>Prevent </a:t>
            </a:r>
            <a:r>
              <a:rPr lang="en-US" sz="1600" dirty="0" err="1" smtClean="0"/>
              <a:t>DDoS</a:t>
            </a:r>
            <a:r>
              <a:rPr lang="en-US" sz="1600" dirty="0" smtClean="0"/>
              <a:t> masking attacks, improve traffic visibility &amp; segregation</a:t>
            </a:r>
          </a:p>
          <a:p>
            <a:pPr lvl="1"/>
            <a:r>
              <a:rPr lang="en-US" sz="1600" dirty="0" smtClean="0"/>
              <a:t>Develop &amp; test new code, eventually deploy into production at Marist</a:t>
            </a:r>
          </a:p>
          <a:p>
            <a:pPr marL="342900" lvl="1" indent="0">
              <a:buNone/>
            </a:pPr>
            <a:endParaRPr lang="en-US" sz="1600" dirty="0" smtClean="0"/>
          </a:p>
        </p:txBody>
      </p:sp>
      <p:pic>
        <p:nvPicPr>
          <p:cNvPr id="2" name="Picture 1"/>
          <p:cNvPicPr>
            <a:picLocks noChangeAspect="1"/>
          </p:cNvPicPr>
          <p:nvPr/>
        </p:nvPicPr>
        <p:blipFill>
          <a:blip r:embed="rId2"/>
          <a:stretch>
            <a:fillRect/>
          </a:stretch>
        </p:blipFill>
        <p:spPr>
          <a:xfrm>
            <a:off x="1280286" y="800100"/>
            <a:ext cx="647905" cy="647905"/>
          </a:xfrm>
          <a:prstGeom prst="rect">
            <a:avLst/>
          </a:prstGeom>
        </p:spPr>
      </p:pic>
      <p:pic>
        <p:nvPicPr>
          <p:cNvPr id="5" name="Picture 1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460870" y="1877409"/>
            <a:ext cx="1464469" cy="8786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0425171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llipse 96"/>
          <p:cNvSpPr/>
          <p:nvPr/>
        </p:nvSpPr>
        <p:spPr bwMode="auto">
          <a:xfrm>
            <a:off x="3615050" y="3124183"/>
            <a:ext cx="1660609" cy="1563812"/>
          </a:xfrm>
          <a:prstGeom prst="ellipse">
            <a:avLst/>
          </a:prstGeom>
          <a:noFill/>
          <a:ln w="50800" cap="flat" cmpd="sng" algn="ctr">
            <a:gradFill>
              <a:gsLst>
                <a:gs pos="0">
                  <a:srgbClr val="A603AB"/>
                </a:gs>
                <a:gs pos="21001">
                  <a:srgbClr val="0819FB"/>
                </a:gs>
                <a:gs pos="35001">
                  <a:srgbClr val="1A8D48"/>
                </a:gs>
                <a:gs pos="52000">
                  <a:srgbClr val="FFFF00"/>
                </a:gs>
                <a:gs pos="73000">
                  <a:srgbClr val="EE3F17"/>
                </a:gs>
                <a:gs pos="88000">
                  <a:srgbClr val="E81766"/>
                </a:gs>
                <a:gs pos="100000">
                  <a:srgbClr val="A603AB"/>
                </a:gs>
              </a:gsLst>
              <a:lin ang="0" scaled="0"/>
            </a:gradFill>
            <a:prstDash val="solid"/>
            <a:round/>
            <a:headEnd type="none" w="med" len="med"/>
            <a:tailEnd type="none" w="med" len="med"/>
          </a:ln>
          <a:effectLst/>
        </p:spPr>
        <p:txBody>
          <a:bodyPr wrap="none" lIns="37969" tIns="19744" rIns="37969" bIns="19744" anchor="ctr"/>
          <a:lstStyle/>
          <a:p>
            <a:pPr marL="0" marR="0" lvl="0" indent="0" algn="l" defTabSz="685800" rtl="0" eaLnBrk="0" fontAlgn="base" latinLnBrk="0" hangingPunct="0">
              <a:lnSpc>
                <a:spcPct val="100000"/>
              </a:lnSpc>
              <a:spcBef>
                <a:spcPct val="20000"/>
              </a:spcBef>
              <a:spcAft>
                <a:spcPct val="0"/>
              </a:spcAft>
              <a:buClr>
                <a:srgbClr val="182677"/>
              </a:buClr>
              <a:buSzTx/>
              <a:buFontTx/>
              <a:buNone/>
              <a:tabLst/>
              <a:defRPr/>
            </a:pPr>
            <a:endParaRPr kumimoji="0" lang="de-DE" sz="76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charset="0"/>
            </a:endParaRPr>
          </a:p>
        </p:txBody>
      </p:sp>
      <p:sp>
        <p:nvSpPr>
          <p:cNvPr id="8" name="TextBox 7"/>
          <p:cNvSpPr txBox="1"/>
          <p:nvPr/>
        </p:nvSpPr>
        <p:spPr>
          <a:xfrm>
            <a:off x="4524577" y="4659719"/>
            <a:ext cx="806632" cy="213585"/>
          </a:xfrm>
          <a:prstGeom prst="rect">
            <a:avLst/>
          </a:prstGeom>
          <a:noFill/>
        </p:spPr>
        <p:txBody>
          <a:bodyPr wrap="none">
            <a:spAutoFit/>
          </a:bodyPr>
          <a:lstStyle/>
          <a:p>
            <a:pPr marL="0" marR="0" lvl="0" indent="0" algn="ctr" defTabSz="685800" rtl="0" eaLnBrk="0" fontAlgn="base" latinLnBrk="0" hangingPunct="0">
              <a:lnSpc>
                <a:spcPct val="100000"/>
              </a:lnSpc>
              <a:spcBef>
                <a:spcPct val="0"/>
              </a:spcBef>
              <a:spcAft>
                <a:spcPct val="0"/>
              </a:spcAft>
              <a:buClr>
                <a:srgbClr val="182677"/>
              </a:buClr>
              <a:buSzTx/>
              <a:buFontTx/>
              <a:buNone/>
              <a:tabLst/>
              <a:defRPr/>
            </a:pPr>
            <a:r>
              <a:rPr kumimoji="0" lang="en-US" sz="788" b="0" i="0" u="none" strike="noStrike" kern="1200" cap="none" spc="0" normalizeH="0" baseline="0" noProof="0" dirty="0">
                <a:ln>
                  <a:noFill/>
                </a:ln>
                <a:solidFill>
                  <a:prstClr val="black"/>
                </a:solidFill>
                <a:effectLst/>
                <a:uLnTx/>
                <a:uFillTx/>
                <a:latin typeface="Arial" panose="020B0604020202020204" pitchFamily="34" charset="0"/>
                <a:ea typeface="ＭＳ Ｐゴシック" charset="0"/>
              </a:rPr>
              <a:t>WDM Node A</a:t>
            </a:r>
          </a:p>
        </p:txBody>
      </p:sp>
      <p:sp>
        <p:nvSpPr>
          <p:cNvPr id="10" name="TextBox 9"/>
          <p:cNvSpPr txBox="1"/>
          <p:nvPr/>
        </p:nvSpPr>
        <p:spPr>
          <a:xfrm>
            <a:off x="3153016" y="3589621"/>
            <a:ext cx="813043" cy="213585"/>
          </a:xfrm>
          <a:prstGeom prst="rect">
            <a:avLst/>
          </a:prstGeom>
          <a:noFill/>
        </p:spPr>
        <p:txBody>
          <a:bodyPr wrap="none">
            <a:spAutoFit/>
          </a:bodyPr>
          <a:lstStyle/>
          <a:p>
            <a:pPr marL="0" marR="0" lvl="0" indent="0" algn="ctr" defTabSz="685800" rtl="0" eaLnBrk="0" fontAlgn="base" latinLnBrk="0" hangingPunct="0">
              <a:lnSpc>
                <a:spcPct val="100000"/>
              </a:lnSpc>
              <a:spcBef>
                <a:spcPct val="0"/>
              </a:spcBef>
              <a:spcAft>
                <a:spcPct val="0"/>
              </a:spcAft>
              <a:buClr>
                <a:srgbClr val="182677"/>
              </a:buClr>
              <a:buSzTx/>
              <a:buFontTx/>
              <a:buNone/>
              <a:tabLst/>
              <a:defRPr/>
            </a:pPr>
            <a:r>
              <a:rPr kumimoji="0" lang="en-US" sz="788" b="0" i="0" u="none" strike="noStrike" kern="1200" cap="none" spc="0" normalizeH="0" baseline="0" noProof="0" dirty="0">
                <a:ln>
                  <a:noFill/>
                </a:ln>
                <a:solidFill>
                  <a:prstClr val="black"/>
                </a:solidFill>
                <a:effectLst/>
                <a:uLnTx/>
                <a:uFillTx/>
                <a:latin typeface="Arial" panose="020B0604020202020204" pitchFamily="34" charset="0"/>
                <a:ea typeface="ＭＳ Ｐゴシック" charset="0"/>
              </a:rPr>
              <a:t>WDM Node C</a:t>
            </a:r>
          </a:p>
        </p:txBody>
      </p:sp>
      <p:sp>
        <p:nvSpPr>
          <p:cNvPr id="11" name="TextBox 10"/>
          <p:cNvSpPr txBox="1"/>
          <p:nvPr/>
        </p:nvSpPr>
        <p:spPr>
          <a:xfrm>
            <a:off x="4770546" y="3650457"/>
            <a:ext cx="806632" cy="213585"/>
          </a:xfrm>
          <a:prstGeom prst="rect">
            <a:avLst/>
          </a:prstGeom>
          <a:noFill/>
        </p:spPr>
        <p:txBody>
          <a:bodyPr wrap="none">
            <a:spAutoFit/>
          </a:bodyPr>
          <a:lstStyle/>
          <a:p>
            <a:pPr marL="0" marR="0" lvl="0" indent="0" algn="ctr" defTabSz="685800" rtl="0" eaLnBrk="0" fontAlgn="base" latinLnBrk="0" hangingPunct="0">
              <a:lnSpc>
                <a:spcPct val="100000"/>
              </a:lnSpc>
              <a:spcBef>
                <a:spcPct val="0"/>
              </a:spcBef>
              <a:spcAft>
                <a:spcPct val="0"/>
              </a:spcAft>
              <a:buClr>
                <a:srgbClr val="182677"/>
              </a:buClr>
              <a:buSzTx/>
              <a:buFontTx/>
              <a:buNone/>
              <a:tabLst/>
              <a:defRPr/>
            </a:pPr>
            <a:r>
              <a:rPr kumimoji="0" lang="en-US" sz="788" b="0" i="0" u="none" strike="noStrike" kern="1200" cap="none" spc="0" normalizeH="0" baseline="0" noProof="0" dirty="0">
                <a:ln>
                  <a:noFill/>
                </a:ln>
                <a:solidFill>
                  <a:prstClr val="black"/>
                </a:solidFill>
                <a:effectLst/>
                <a:uLnTx/>
                <a:uFillTx/>
                <a:latin typeface="Arial" panose="020B0604020202020204" pitchFamily="34" charset="0"/>
                <a:ea typeface="ＭＳ Ｐゴシック" charset="0"/>
              </a:rPr>
              <a:t>WDM Node B</a:t>
            </a:r>
          </a:p>
        </p:txBody>
      </p:sp>
      <p:pic>
        <p:nvPicPr>
          <p:cNvPr id="39948"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48159" y="4499969"/>
            <a:ext cx="277416" cy="3250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9" name="Straight Connector 8"/>
          <p:cNvCxnSpPr>
            <a:endCxn id="39982" idx="0"/>
          </p:cNvCxnSpPr>
          <p:nvPr/>
        </p:nvCxnSpPr>
        <p:spPr>
          <a:xfrm flipV="1">
            <a:off x="3038476" y="3187304"/>
            <a:ext cx="632222" cy="36909"/>
          </a:xfrm>
          <a:prstGeom prst="line">
            <a:avLst/>
          </a:prstGeom>
          <a:ln w="12700">
            <a:solidFill>
              <a:srgbClr val="1A59D4"/>
            </a:solidFill>
            <a:round/>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flipV="1">
            <a:off x="3038476" y="3256360"/>
            <a:ext cx="517922" cy="28575"/>
          </a:xfrm>
          <a:prstGeom prst="line">
            <a:avLst/>
          </a:prstGeom>
          <a:ln w="12700">
            <a:solidFill>
              <a:srgbClr val="1A59D4"/>
            </a:solidFill>
            <a:round/>
          </a:ln>
        </p:spPr>
        <p:style>
          <a:lnRef idx="1">
            <a:schemeClr val="accent1"/>
          </a:lnRef>
          <a:fillRef idx="0">
            <a:schemeClr val="accent1"/>
          </a:fillRef>
          <a:effectRef idx="0">
            <a:schemeClr val="accent1"/>
          </a:effectRef>
          <a:fontRef idx="minor">
            <a:schemeClr val="tx1"/>
          </a:fontRef>
        </p:style>
      </p:cxnSp>
      <p:pic>
        <p:nvPicPr>
          <p:cNvPr id="39953" name="Picture 11"/>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87204" y="3146822"/>
            <a:ext cx="695325" cy="2178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74" name="Straight Connector 73"/>
          <p:cNvCxnSpPr/>
          <p:nvPr/>
        </p:nvCxnSpPr>
        <p:spPr>
          <a:xfrm flipV="1">
            <a:off x="2200328" y="3284935"/>
            <a:ext cx="230929" cy="67270"/>
          </a:xfrm>
          <a:prstGeom prst="line">
            <a:avLst/>
          </a:prstGeom>
          <a:ln w="12700">
            <a:solidFill>
              <a:srgbClr val="1A59D4"/>
            </a:solidFill>
            <a:round/>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flipV="1">
            <a:off x="3459957" y="3225404"/>
            <a:ext cx="116681" cy="1190"/>
          </a:xfrm>
          <a:prstGeom prst="line">
            <a:avLst/>
          </a:prstGeom>
          <a:ln w="12700">
            <a:solidFill>
              <a:srgbClr val="FFC000"/>
            </a:solidFill>
            <a:round/>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flipV="1">
            <a:off x="3459957" y="3286125"/>
            <a:ext cx="116681" cy="1191"/>
          </a:xfrm>
          <a:prstGeom prst="line">
            <a:avLst/>
          </a:prstGeom>
          <a:ln w="12700">
            <a:solidFill>
              <a:srgbClr val="FFC000"/>
            </a:solidFill>
            <a:round/>
          </a:ln>
        </p:spPr>
        <p:style>
          <a:lnRef idx="1">
            <a:schemeClr val="accent1"/>
          </a:lnRef>
          <a:fillRef idx="0">
            <a:schemeClr val="accent1"/>
          </a:fillRef>
          <a:effectRef idx="0">
            <a:schemeClr val="accent1"/>
          </a:effectRef>
          <a:fontRef idx="minor">
            <a:schemeClr val="tx1"/>
          </a:fontRef>
        </p:style>
      </p:cxnSp>
      <p:cxnSp>
        <p:nvCxnSpPr>
          <p:cNvPr id="144" name="Straight Connector 143"/>
          <p:cNvCxnSpPr/>
          <p:nvPr/>
        </p:nvCxnSpPr>
        <p:spPr>
          <a:xfrm flipV="1">
            <a:off x="3461147" y="3417094"/>
            <a:ext cx="117872" cy="1191"/>
          </a:xfrm>
          <a:prstGeom prst="line">
            <a:avLst/>
          </a:prstGeom>
          <a:ln w="12700">
            <a:solidFill>
              <a:srgbClr val="FFC000"/>
            </a:solidFill>
            <a:round/>
          </a:ln>
        </p:spPr>
        <p:style>
          <a:lnRef idx="1">
            <a:schemeClr val="accent1"/>
          </a:lnRef>
          <a:fillRef idx="0">
            <a:schemeClr val="accent1"/>
          </a:fillRef>
          <a:effectRef idx="0">
            <a:schemeClr val="accent1"/>
          </a:effectRef>
          <a:fontRef idx="minor">
            <a:schemeClr val="tx1"/>
          </a:fontRef>
        </p:style>
      </p:cxnSp>
      <p:cxnSp>
        <p:nvCxnSpPr>
          <p:cNvPr id="145" name="Straight Connector 144"/>
          <p:cNvCxnSpPr/>
          <p:nvPr/>
        </p:nvCxnSpPr>
        <p:spPr>
          <a:xfrm flipV="1">
            <a:off x="3461147" y="3479006"/>
            <a:ext cx="117872" cy="0"/>
          </a:xfrm>
          <a:prstGeom prst="line">
            <a:avLst/>
          </a:prstGeom>
          <a:ln w="12700">
            <a:solidFill>
              <a:srgbClr val="FFC000"/>
            </a:solidFill>
            <a:round/>
          </a:ln>
        </p:spPr>
        <p:style>
          <a:lnRef idx="1">
            <a:schemeClr val="accent1"/>
          </a:lnRef>
          <a:fillRef idx="0">
            <a:schemeClr val="accent1"/>
          </a:fillRef>
          <a:effectRef idx="0">
            <a:schemeClr val="accent1"/>
          </a:effectRef>
          <a:fontRef idx="minor">
            <a:schemeClr val="tx1"/>
          </a:fontRef>
        </p:style>
      </p:cxnSp>
      <p:pic>
        <p:nvPicPr>
          <p:cNvPr id="39982"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31394" y="3187304"/>
            <a:ext cx="278606" cy="323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6" name="Text Box 28"/>
          <p:cNvSpPr txBox="1">
            <a:spLocks noChangeArrowheads="1"/>
          </p:cNvSpPr>
          <p:nvPr/>
        </p:nvSpPr>
        <p:spPr bwMode="auto">
          <a:xfrm>
            <a:off x="2475310" y="3292078"/>
            <a:ext cx="521494" cy="127397"/>
          </a:xfrm>
          <a:prstGeom prst="rect">
            <a:avLst/>
          </a:prstGeom>
          <a:noFill/>
          <a:ln w="9525">
            <a:noFill/>
            <a:miter lim="800000"/>
            <a:headEnd/>
            <a:tailEnd/>
          </a:ln>
          <a:effectLst>
            <a:prstShdw prst="shdw17" dist="17961" dir="2700000">
              <a:srgbClr val="485297"/>
            </a:prstShdw>
          </a:effectLst>
        </p:spPr>
        <p:txBody>
          <a:bodyPr lIns="23918" tIns="11959" rIns="23918" bIns="11959"/>
          <a:lstStyle/>
          <a:p>
            <a:pPr marL="0" marR="0" lvl="0" indent="0" algn="ctr" defTabSz="685800" rtl="0" eaLnBrk="0" fontAlgn="base" latinLnBrk="0" hangingPunct="0">
              <a:lnSpc>
                <a:spcPct val="100000"/>
              </a:lnSpc>
              <a:spcBef>
                <a:spcPct val="0"/>
              </a:spcBef>
              <a:spcAft>
                <a:spcPct val="0"/>
              </a:spcAft>
              <a:buClrTx/>
              <a:buSzTx/>
              <a:buFontTx/>
              <a:buNone/>
              <a:tabLst/>
              <a:defRPr/>
            </a:pPr>
            <a:endParaRPr kumimoji="0" lang="en-US" altLang="ja-JP" sz="760" b="0" i="0" u="none" strike="noStrike" kern="1200" cap="none" spc="0" normalizeH="0" baseline="0" noProof="0" dirty="0">
              <a:ln>
                <a:noFill/>
              </a:ln>
              <a:solidFill>
                <a:prstClr val="black"/>
              </a:solidFill>
              <a:effectLst/>
              <a:uLnTx/>
              <a:uFillTx/>
              <a:latin typeface="Arial" panose="020B0604020202020204" pitchFamily="34" charset="0"/>
              <a:ea typeface="MS PGothic" pitchFamily="34" charset="-128"/>
            </a:endParaRPr>
          </a:p>
        </p:txBody>
      </p:sp>
      <p:cxnSp>
        <p:nvCxnSpPr>
          <p:cNvPr id="211" name="Straight Connector 210"/>
          <p:cNvCxnSpPr/>
          <p:nvPr/>
        </p:nvCxnSpPr>
        <p:spPr>
          <a:xfrm flipV="1">
            <a:off x="5260182" y="3414713"/>
            <a:ext cx="117872" cy="1191"/>
          </a:xfrm>
          <a:prstGeom prst="line">
            <a:avLst/>
          </a:prstGeom>
          <a:ln w="12700">
            <a:solidFill>
              <a:srgbClr val="FFC000"/>
            </a:solidFill>
            <a:round/>
          </a:ln>
        </p:spPr>
        <p:style>
          <a:lnRef idx="1">
            <a:schemeClr val="accent1"/>
          </a:lnRef>
          <a:fillRef idx="0">
            <a:schemeClr val="accent1"/>
          </a:fillRef>
          <a:effectRef idx="0">
            <a:schemeClr val="accent1"/>
          </a:effectRef>
          <a:fontRef idx="minor">
            <a:schemeClr val="tx1"/>
          </a:fontRef>
        </p:style>
      </p:cxnSp>
      <p:cxnSp>
        <p:nvCxnSpPr>
          <p:cNvPr id="212" name="Straight Connector 211"/>
          <p:cNvCxnSpPr/>
          <p:nvPr/>
        </p:nvCxnSpPr>
        <p:spPr>
          <a:xfrm flipV="1">
            <a:off x="5260182" y="3475435"/>
            <a:ext cx="117872" cy="1190"/>
          </a:xfrm>
          <a:prstGeom prst="line">
            <a:avLst/>
          </a:prstGeom>
          <a:ln w="12700">
            <a:solidFill>
              <a:srgbClr val="FFC000"/>
            </a:solidFill>
            <a:round/>
          </a:ln>
        </p:spPr>
        <p:style>
          <a:lnRef idx="1">
            <a:schemeClr val="accent1"/>
          </a:lnRef>
          <a:fillRef idx="0">
            <a:schemeClr val="accent1"/>
          </a:fillRef>
          <a:effectRef idx="0">
            <a:schemeClr val="accent1"/>
          </a:effectRef>
          <a:fontRef idx="minor">
            <a:schemeClr val="tx1"/>
          </a:fontRef>
        </p:style>
      </p:cxnSp>
      <p:cxnSp>
        <p:nvCxnSpPr>
          <p:cNvPr id="216" name="Straight Connector 215"/>
          <p:cNvCxnSpPr/>
          <p:nvPr/>
        </p:nvCxnSpPr>
        <p:spPr>
          <a:xfrm flipV="1">
            <a:off x="5283994" y="3473053"/>
            <a:ext cx="503635" cy="13097"/>
          </a:xfrm>
          <a:prstGeom prst="line">
            <a:avLst/>
          </a:prstGeom>
          <a:ln w="12700">
            <a:solidFill>
              <a:srgbClr val="1A59D4"/>
            </a:solidFill>
            <a:round/>
          </a:ln>
        </p:spPr>
        <p:style>
          <a:lnRef idx="1">
            <a:schemeClr val="accent1"/>
          </a:lnRef>
          <a:fillRef idx="0">
            <a:schemeClr val="accent1"/>
          </a:fillRef>
          <a:effectRef idx="0">
            <a:schemeClr val="accent1"/>
          </a:effectRef>
          <a:fontRef idx="minor">
            <a:schemeClr val="tx1"/>
          </a:fontRef>
        </p:style>
      </p:cxnSp>
      <p:pic>
        <p:nvPicPr>
          <p:cNvPr id="39990" name="Picture 11"/>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44766" y="3331369"/>
            <a:ext cx="695325" cy="2178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220" name="Straight Connector 219"/>
          <p:cNvCxnSpPr/>
          <p:nvPr/>
        </p:nvCxnSpPr>
        <p:spPr>
          <a:xfrm flipV="1">
            <a:off x="6393657" y="3473054"/>
            <a:ext cx="116681" cy="1190"/>
          </a:xfrm>
          <a:prstGeom prst="line">
            <a:avLst/>
          </a:prstGeom>
          <a:ln w="12700">
            <a:solidFill>
              <a:srgbClr val="1A59D4"/>
            </a:solidFill>
            <a:round/>
          </a:ln>
        </p:spPr>
        <p:style>
          <a:lnRef idx="1">
            <a:schemeClr val="accent1"/>
          </a:lnRef>
          <a:fillRef idx="0">
            <a:schemeClr val="accent1"/>
          </a:fillRef>
          <a:effectRef idx="0">
            <a:schemeClr val="accent1"/>
          </a:effectRef>
          <a:fontRef idx="minor">
            <a:schemeClr val="tx1"/>
          </a:fontRef>
        </p:style>
      </p:cxnSp>
      <p:cxnSp>
        <p:nvCxnSpPr>
          <p:cNvPr id="232" name="Straight Connector 231"/>
          <p:cNvCxnSpPr/>
          <p:nvPr/>
        </p:nvCxnSpPr>
        <p:spPr>
          <a:xfrm flipV="1">
            <a:off x="5258991" y="3227785"/>
            <a:ext cx="117872" cy="1190"/>
          </a:xfrm>
          <a:prstGeom prst="line">
            <a:avLst/>
          </a:prstGeom>
          <a:ln w="12700">
            <a:solidFill>
              <a:srgbClr val="FFC000"/>
            </a:solidFill>
            <a:round/>
          </a:ln>
        </p:spPr>
        <p:style>
          <a:lnRef idx="1">
            <a:schemeClr val="accent1"/>
          </a:lnRef>
          <a:fillRef idx="0">
            <a:schemeClr val="accent1"/>
          </a:fillRef>
          <a:effectRef idx="0">
            <a:schemeClr val="accent1"/>
          </a:effectRef>
          <a:fontRef idx="minor">
            <a:schemeClr val="tx1"/>
          </a:fontRef>
        </p:style>
      </p:cxnSp>
      <p:cxnSp>
        <p:nvCxnSpPr>
          <p:cNvPr id="233" name="Straight Connector 232"/>
          <p:cNvCxnSpPr/>
          <p:nvPr/>
        </p:nvCxnSpPr>
        <p:spPr>
          <a:xfrm flipV="1">
            <a:off x="5258991" y="3288506"/>
            <a:ext cx="117872" cy="1191"/>
          </a:xfrm>
          <a:prstGeom prst="line">
            <a:avLst/>
          </a:prstGeom>
          <a:ln w="12700">
            <a:solidFill>
              <a:srgbClr val="FFC000"/>
            </a:solidFill>
            <a:round/>
          </a:ln>
        </p:spPr>
        <p:style>
          <a:lnRef idx="1">
            <a:schemeClr val="accent1"/>
          </a:lnRef>
          <a:fillRef idx="0">
            <a:schemeClr val="accent1"/>
          </a:fillRef>
          <a:effectRef idx="0">
            <a:schemeClr val="accent1"/>
          </a:effectRef>
          <a:fontRef idx="minor">
            <a:schemeClr val="tx1"/>
          </a:fontRef>
        </p:style>
      </p:cxnSp>
      <p:pic>
        <p:nvPicPr>
          <p:cNvPr id="3999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18485" y="3189685"/>
            <a:ext cx="277415" cy="3250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250" name="Straight Connector 249"/>
          <p:cNvCxnSpPr/>
          <p:nvPr/>
        </p:nvCxnSpPr>
        <p:spPr>
          <a:xfrm>
            <a:off x="2363728" y="1890667"/>
            <a:ext cx="157651" cy="1233516"/>
          </a:xfrm>
          <a:prstGeom prst="line">
            <a:avLst/>
          </a:prstGeom>
          <a:ln w="12700">
            <a:solidFill>
              <a:srgbClr val="00B0F0"/>
            </a:solidFill>
            <a:prstDash val="dash"/>
            <a:round/>
            <a:tailEnd type="triangle"/>
          </a:ln>
        </p:spPr>
        <p:style>
          <a:lnRef idx="1">
            <a:schemeClr val="accent1"/>
          </a:lnRef>
          <a:fillRef idx="0">
            <a:schemeClr val="accent1"/>
          </a:fillRef>
          <a:effectRef idx="0">
            <a:schemeClr val="accent1"/>
          </a:effectRef>
          <a:fontRef idx="minor">
            <a:schemeClr val="tx1"/>
          </a:fontRef>
        </p:style>
      </p:cxnSp>
      <p:cxnSp>
        <p:nvCxnSpPr>
          <p:cNvPr id="256" name="Straight Connector 255"/>
          <p:cNvCxnSpPr/>
          <p:nvPr/>
        </p:nvCxnSpPr>
        <p:spPr>
          <a:xfrm flipV="1">
            <a:off x="5279232" y="3408760"/>
            <a:ext cx="503635" cy="11906"/>
          </a:xfrm>
          <a:prstGeom prst="line">
            <a:avLst/>
          </a:prstGeom>
          <a:ln w="12700">
            <a:solidFill>
              <a:srgbClr val="1A59D4"/>
            </a:solidFill>
            <a:round/>
          </a:ln>
        </p:spPr>
        <p:style>
          <a:lnRef idx="1">
            <a:schemeClr val="accent1"/>
          </a:lnRef>
          <a:fillRef idx="0">
            <a:schemeClr val="accent1"/>
          </a:fillRef>
          <a:effectRef idx="0">
            <a:schemeClr val="accent1"/>
          </a:effectRef>
          <a:fontRef idx="minor">
            <a:schemeClr val="tx1"/>
          </a:fontRef>
        </p:style>
      </p:cxnSp>
      <p:cxnSp>
        <p:nvCxnSpPr>
          <p:cNvPr id="295" name="Straight Connector 294"/>
          <p:cNvCxnSpPr>
            <a:endCxn id="143" idx="2"/>
          </p:cNvCxnSpPr>
          <p:nvPr/>
        </p:nvCxnSpPr>
        <p:spPr>
          <a:xfrm flipH="1" flipV="1">
            <a:off x="2792870" y="1839381"/>
            <a:ext cx="3048058" cy="1462758"/>
          </a:xfrm>
          <a:prstGeom prst="line">
            <a:avLst/>
          </a:prstGeom>
          <a:ln w="12700">
            <a:solidFill>
              <a:srgbClr val="00B0F0"/>
            </a:solidFill>
            <a:prstDash val="dash"/>
            <a:round/>
            <a:headEnd type="triangle"/>
            <a:tailEnd type="none"/>
          </a:ln>
        </p:spPr>
        <p:style>
          <a:lnRef idx="1">
            <a:schemeClr val="accent1"/>
          </a:lnRef>
          <a:fillRef idx="0">
            <a:schemeClr val="accent1"/>
          </a:fillRef>
          <a:effectRef idx="0">
            <a:schemeClr val="accent1"/>
          </a:effectRef>
          <a:fontRef idx="minor">
            <a:schemeClr val="tx1"/>
          </a:fontRef>
        </p:style>
      </p:cxnSp>
      <p:sp>
        <p:nvSpPr>
          <p:cNvPr id="2" name="Slide Number Placeholder 1"/>
          <p:cNvSpPr>
            <a:spLocks noGrp="1"/>
          </p:cNvSpPr>
          <p:nvPr>
            <p:ph type="sldNum" sz="quarter" idx="10"/>
          </p:nvPr>
        </p:nvSpPr>
        <p:spPr>
          <a:xfrm>
            <a:off x="7450282" y="4671465"/>
            <a:ext cx="269750" cy="274637"/>
          </a:xfrm>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3C87553A-B4BC-47D1-B597-D24F2C71D1EA}" type="slidenum">
              <a:rPr kumimoji="0" lang="en-US" sz="450" b="0" i="0" u="none" strike="noStrike" kern="1200" cap="none" spc="0" normalizeH="0" baseline="0" noProof="0">
                <a:ln>
                  <a:noFill/>
                </a:ln>
                <a:solidFill>
                  <a:srgbClr val="000000">
                    <a:alpha val="25000"/>
                  </a:srgbClr>
                </a:solidFill>
                <a:effectLst/>
                <a:uLnTx/>
                <a:uFillTx/>
                <a:latin typeface="Arial"/>
                <a:ea typeface="+mn-ea"/>
              </a:rPr>
              <a:pPr marL="0" marR="0" lvl="0" indent="0" algn="r" defTabSz="457200" rtl="0" eaLnBrk="1" fontAlgn="base" latinLnBrk="0" hangingPunct="1">
                <a:lnSpc>
                  <a:spcPct val="100000"/>
                </a:lnSpc>
                <a:spcBef>
                  <a:spcPct val="0"/>
                </a:spcBef>
                <a:spcAft>
                  <a:spcPct val="0"/>
                </a:spcAft>
                <a:buClrTx/>
                <a:buSzTx/>
                <a:buFontTx/>
                <a:buNone/>
                <a:tabLst/>
                <a:defRPr/>
              </a:pPr>
              <a:t>7</a:t>
            </a:fld>
            <a:endParaRPr kumimoji="0" lang="en-US" sz="450" b="0" i="0" u="none" strike="noStrike" kern="1200" cap="none" spc="0" normalizeH="0" baseline="0" noProof="0" dirty="0">
              <a:ln>
                <a:noFill/>
              </a:ln>
              <a:solidFill>
                <a:srgbClr val="000000">
                  <a:alpha val="25000"/>
                </a:srgbClr>
              </a:solidFill>
              <a:effectLst/>
              <a:uLnTx/>
              <a:uFillTx/>
              <a:latin typeface="Arial"/>
              <a:ea typeface="+mn-ea"/>
            </a:endParaRPr>
          </a:p>
        </p:txBody>
      </p:sp>
      <p:sp>
        <p:nvSpPr>
          <p:cNvPr id="151" name="Text Box 27"/>
          <p:cNvSpPr txBox="1">
            <a:spLocks noChangeArrowheads="1"/>
          </p:cNvSpPr>
          <p:nvPr/>
        </p:nvSpPr>
        <p:spPr bwMode="auto">
          <a:xfrm>
            <a:off x="156028" y="2762614"/>
            <a:ext cx="3127226" cy="2072784"/>
          </a:xfrm>
          <a:prstGeom prst="rect">
            <a:avLst/>
          </a:prstGeom>
          <a:noFill/>
          <a:ln w="28575">
            <a:solidFill>
              <a:srgbClr val="335FFA"/>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a:spcBef>
                <a:spcPct val="20000"/>
              </a:spcBef>
              <a:buFont typeface="Arial" panose="020B0604020202020204" pitchFamily="34" charset="0"/>
              <a:buChar char="•"/>
              <a:defRPr sz="3200">
                <a:solidFill>
                  <a:schemeClr val="tx1"/>
                </a:solidFill>
                <a:latin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marL="0" marR="0" lvl="0" indent="0" algn="ctr" defTabSz="685800" rtl="0" eaLnBrk="1" fontAlgn="base" latinLnBrk="0" hangingPunct="1">
              <a:lnSpc>
                <a:spcPct val="100000"/>
              </a:lnSpc>
              <a:spcBef>
                <a:spcPct val="50000"/>
              </a:spcBef>
              <a:spcAft>
                <a:spcPct val="0"/>
              </a:spcAft>
              <a:buClr>
                <a:srgbClr val="00CC00"/>
              </a:buClr>
              <a:buSzTx/>
              <a:buFont typeface="Arial" panose="020B0604020202020204" pitchFamily="34" charset="0"/>
              <a:buNone/>
              <a:tabLst/>
              <a:defRPr/>
            </a:pPr>
            <a:endParaRPr kumimoji="0" lang="en-US" altLang="en-US" sz="1050" b="1" i="0" u="none" strike="noStrike" kern="1200" cap="none" spc="0" normalizeH="0" baseline="0" noProof="0">
              <a:ln>
                <a:noFill/>
              </a:ln>
              <a:solidFill>
                <a:srgbClr val="000000"/>
              </a:solidFill>
              <a:effectLst/>
              <a:uLnTx/>
              <a:uFillTx/>
              <a:latin typeface="Verdana" panose="020B0604030504040204" pitchFamily="34" charset="0"/>
              <a:ea typeface="MS PGothic" panose="020B0600070205080204" pitchFamily="34" charset="-128"/>
            </a:endParaRPr>
          </a:p>
        </p:txBody>
      </p:sp>
      <p:sp>
        <p:nvSpPr>
          <p:cNvPr id="154" name="Text Box 27"/>
          <p:cNvSpPr txBox="1">
            <a:spLocks noChangeArrowheads="1"/>
          </p:cNvSpPr>
          <p:nvPr/>
        </p:nvSpPr>
        <p:spPr bwMode="auto">
          <a:xfrm>
            <a:off x="6423150" y="3270369"/>
            <a:ext cx="1914156" cy="1650206"/>
          </a:xfrm>
          <a:prstGeom prst="rect">
            <a:avLst/>
          </a:prstGeom>
          <a:noFill/>
          <a:ln w="28575">
            <a:solidFill>
              <a:srgbClr val="335FFA"/>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a:spcBef>
                <a:spcPct val="20000"/>
              </a:spcBef>
              <a:buFont typeface="Arial" panose="020B0604020202020204" pitchFamily="34" charset="0"/>
              <a:buChar char="•"/>
              <a:defRPr sz="3200">
                <a:solidFill>
                  <a:schemeClr val="tx1"/>
                </a:solidFill>
                <a:latin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marL="0" marR="0" lvl="0" indent="0" algn="ctr" defTabSz="685800" rtl="0" eaLnBrk="1" fontAlgn="base" latinLnBrk="0" hangingPunct="1">
              <a:lnSpc>
                <a:spcPct val="100000"/>
              </a:lnSpc>
              <a:spcBef>
                <a:spcPct val="50000"/>
              </a:spcBef>
              <a:spcAft>
                <a:spcPct val="0"/>
              </a:spcAft>
              <a:buClr>
                <a:srgbClr val="00CC00"/>
              </a:buClr>
              <a:buSzTx/>
              <a:buFont typeface="Arial" panose="020B0604020202020204" pitchFamily="34" charset="0"/>
              <a:buNone/>
              <a:tabLst/>
              <a:defRPr/>
            </a:pPr>
            <a:endParaRPr kumimoji="0" lang="en-US" altLang="en-US" sz="1050" b="1" i="0" u="none" strike="noStrike" kern="1200" cap="none" spc="0" normalizeH="0" baseline="0" noProof="0">
              <a:ln>
                <a:noFill/>
              </a:ln>
              <a:solidFill>
                <a:srgbClr val="000000"/>
              </a:solidFill>
              <a:effectLst/>
              <a:uLnTx/>
              <a:uFillTx/>
              <a:latin typeface="Verdana" panose="020B0604030504040204" pitchFamily="34" charset="0"/>
              <a:ea typeface="MS PGothic" panose="020B0600070205080204" pitchFamily="34" charset="-128"/>
            </a:endParaRPr>
          </a:p>
        </p:txBody>
      </p:sp>
      <p:sp>
        <p:nvSpPr>
          <p:cNvPr id="156" name="TextBox 155"/>
          <p:cNvSpPr txBox="1"/>
          <p:nvPr/>
        </p:nvSpPr>
        <p:spPr>
          <a:xfrm>
            <a:off x="1581347" y="3773180"/>
            <a:ext cx="1800493" cy="600164"/>
          </a:xfrm>
          <a:prstGeom prst="rect">
            <a:avLst/>
          </a:prstGeom>
          <a:noFill/>
        </p:spPr>
        <p:txBody>
          <a:bodyPr wrap="none">
            <a:spAutoFit/>
          </a:bodyPr>
          <a:lstStyle/>
          <a:p>
            <a:pPr marL="0" marR="0" lvl="0" indent="0" algn="ctr" defTabSz="685800" rtl="0" eaLnBrk="0" fontAlgn="base" latinLnBrk="0" hangingPunct="0">
              <a:lnSpc>
                <a:spcPct val="100000"/>
              </a:lnSpc>
              <a:spcBef>
                <a:spcPct val="0"/>
              </a:spcBef>
              <a:spcAft>
                <a:spcPct val="0"/>
              </a:spcAft>
              <a:buClr>
                <a:srgbClr val="182677"/>
              </a:buClr>
              <a:buSzTx/>
              <a:buFontTx/>
              <a:buNone/>
              <a:tabLst/>
              <a:defRPr/>
            </a:pPr>
            <a:r>
              <a:rPr kumimoji="0" lang="en-US" sz="1100" b="0" i="0" u="none" strike="noStrike" kern="1200" cap="none" spc="0" normalizeH="0" baseline="0" noProof="0" dirty="0" smtClean="0">
                <a:ln>
                  <a:noFill/>
                </a:ln>
                <a:solidFill>
                  <a:prstClr val="black"/>
                </a:solidFill>
                <a:effectLst/>
                <a:uLnTx/>
                <a:uFillTx/>
                <a:latin typeface="Arial" panose="020B0604020202020204" pitchFamily="34" charset="0"/>
                <a:ea typeface="ＭＳ Ｐゴシック" charset="0"/>
              </a:rPr>
              <a:t>Brocade/</a:t>
            </a:r>
            <a:r>
              <a:rPr kumimoji="0" lang="en-US" sz="1100" b="0" i="0" u="none" strike="noStrike" kern="1200" cap="none" spc="0" normalizeH="0" baseline="0" noProof="0" dirty="0" err="1" smtClean="0">
                <a:ln>
                  <a:noFill/>
                </a:ln>
                <a:solidFill>
                  <a:prstClr val="black"/>
                </a:solidFill>
                <a:effectLst/>
                <a:uLnTx/>
                <a:uFillTx/>
                <a:latin typeface="Arial" panose="020B0604020202020204" pitchFamily="34" charset="0"/>
                <a:ea typeface="ＭＳ Ｐゴシック" charset="0"/>
              </a:rPr>
              <a:t>Vyatta</a:t>
            </a:r>
            <a:r>
              <a:rPr kumimoji="0" lang="en-US" sz="1100" b="0" i="0" u="none" strike="noStrike" kern="1200" cap="none" spc="0" normalizeH="0" baseline="0" noProof="0" dirty="0">
                <a:ln>
                  <a:noFill/>
                </a:ln>
                <a:solidFill>
                  <a:prstClr val="black"/>
                </a:solidFill>
                <a:effectLst/>
                <a:uLnTx/>
                <a:uFillTx/>
                <a:latin typeface="Arial" panose="020B0604020202020204" pitchFamily="34" charset="0"/>
                <a:ea typeface="ＭＳ Ｐゴシック" charset="0"/>
              </a:rPr>
              <a:t> </a:t>
            </a:r>
            <a:r>
              <a:rPr kumimoji="0" lang="en-US" sz="1100" b="0" i="0" u="none" strike="noStrike" kern="1200" cap="none" spc="0" normalizeH="0" baseline="0" noProof="0" dirty="0" smtClean="0">
                <a:ln>
                  <a:noFill/>
                </a:ln>
                <a:solidFill>
                  <a:prstClr val="black"/>
                </a:solidFill>
                <a:effectLst/>
                <a:uLnTx/>
                <a:uFillTx/>
                <a:latin typeface="Arial" panose="020B0604020202020204" pitchFamily="34" charset="0"/>
                <a:ea typeface="ＭＳ Ｐゴシック" charset="0"/>
              </a:rPr>
              <a:t>5600</a:t>
            </a:r>
          </a:p>
          <a:p>
            <a:pPr marL="0" marR="0" lvl="0" indent="0" algn="ctr" defTabSz="685800" rtl="0" eaLnBrk="0" fontAlgn="base" latinLnBrk="0" hangingPunct="0">
              <a:lnSpc>
                <a:spcPct val="100000"/>
              </a:lnSpc>
              <a:spcBef>
                <a:spcPct val="0"/>
              </a:spcBef>
              <a:spcAft>
                <a:spcPct val="0"/>
              </a:spcAft>
              <a:buClr>
                <a:srgbClr val="182677"/>
              </a:buClr>
              <a:buSzTx/>
              <a:buFontTx/>
              <a:buNone/>
              <a:tabLst/>
              <a:defRPr/>
            </a:pPr>
            <a:r>
              <a:rPr kumimoji="0" lang="en-US" sz="1100" b="0" i="0" u="none" strike="noStrike" kern="1200" cap="none" spc="0" normalizeH="0" baseline="0" noProof="0" dirty="0" smtClean="0">
                <a:ln>
                  <a:noFill/>
                </a:ln>
                <a:solidFill>
                  <a:prstClr val="black"/>
                </a:solidFill>
                <a:effectLst/>
                <a:uLnTx/>
                <a:uFillTx/>
                <a:latin typeface="Arial" panose="020B0604020202020204" pitchFamily="34" charset="0"/>
                <a:ea typeface="ＭＳ Ｐゴシック" charset="0"/>
              </a:rPr>
              <a:t>RFW open source firewall</a:t>
            </a:r>
            <a:br>
              <a:rPr kumimoji="0" lang="en-US" sz="1100" b="0" i="0" u="none" strike="noStrike" kern="1200" cap="none" spc="0" normalizeH="0" baseline="0" noProof="0" dirty="0" smtClean="0">
                <a:ln>
                  <a:noFill/>
                </a:ln>
                <a:solidFill>
                  <a:prstClr val="black"/>
                </a:solidFill>
                <a:effectLst/>
                <a:uLnTx/>
                <a:uFillTx/>
                <a:latin typeface="Arial" panose="020B0604020202020204" pitchFamily="34" charset="0"/>
                <a:ea typeface="ＭＳ Ｐゴシック" charset="0"/>
              </a:rPr>
            </a:br>
            <a:r>
              <a:rPr kumimoji="0" lang="en-US" sz="1100" b="0" i="0" u="none" strike="noStrike" kern="1200" cap="none" spc="0" normalizeH="0" baseline="0" noProof="0" dirty="0" smtClean="0">
                <a:ln>
                  <a:noFill/>
                </a:ln>
                <a:solidFill>
                  <a:prstClr val="black"/>
                </a:solidFill>
                <a:effectLst/>
                <a:uLnTx/>
                <a:uFillTx/>
                <a:latin typeface="Arial" panose="020B0604020202020204" pitchFamily="34" charset="0"/>
                <a:ea typeface="ＭＳ Ｐゴシック" charset="0"/>
              </a:rPr>
              <a:t>Cisco routers</a:t>
            </a:r>
          </a:p>
        </p:txBody>
      </p:sp>
      <p:sp>
        <p:nvSpPr>
          <p:cNvPr id="157" name="TextBox 156"/>
          <p:cNvSpPr txBox="1"/>
          <p:nvPr/>
        </p:nvSpPr>
        <p:spPr>
          <a:xfrm>
            <a:off x="3743334" y="3889499"/>
            <a:ext cx="1351652" cy="600164"/>
          </a:xfrm>
          <a:prstGeom prst="rect">
            <a:avLst/>
          </a:prstGeom>
          <a:noFill/>
        </p:spPr>
        <p:txBody>
          <a:bodyPr wrap="none">
            <a:spAutoFit/>
          </a:bodyPr>
          <a:lstStyle/>
          <a:p>
            <a:pPr marL="0" marR="0" lvl="0" indent="0" algn="ctr" defTabSz="685800" rtl="0" eaLnBrk="0" fontAlgn="base" latinLnBrk="0" hangingPunct="0">
              <a:lnSpc>
                <a:spcPct val="100000"/>
              </a:lnSpc>
              <a:spcBef>
                <a:spcPct val="0"/>
              </a:spcBef>
              <a:spcAft>
                <a:spcPct val="0"/>
              </a:spcAft>
              <a:buClr>
                <a:srgbClr val="182677"/>
              </a:buClr>
              <a:buSzTx/>
              <a:buFontTx/>
              <a:buNone/>
              <a:tabLst/>
              <a:defRPr/>
            </a:pPr>
            <a:r>
              <a:rPr kumimoji="0" lang="en-US" sz="1100" b="0" i="0" u="none" strike="noStrike" kern="1200" cap="none" spc="0" normalizeH="0" baseline="0" noProof="0" dirty="0" smtClean="0">
                <a:ln>
                  <a:noFill/>
                </a:ln>
                <a:solidFill>
                  <a:prstClr val="black"/>
                </a:solidFill>
                <a:effectLst/>
                <a:uLnTx/>
                <a:uFillTx/>
                <a:latin typeface="Arial" panose="020B0604020202020204" pitchFamily="34" charset="0"/>
                <a:ea typeface="ＭＳ Ｐゴシック" charset="0"/>
              </a:rPr>
              <a:t>Untrusted Network</a:t>
            </a:r>
          </a:p>
          <a:p>
            <a:pPr marL="0" marR="0" lvl="0" indent="0" algn="ctr" defTabSz="685800" rtl="0" eaLnBrk="0" fontAlgn="base" latinLnBrk="0" hangingPunct="0">
              <a:lnSpc>
                <a:spcPct val="100000"/>
              </a:lnSpc>
              <a:spcBef>
                <a:spcPct val="0"/>
              </a:spcBef>
              <a:spcAft>
                <a:spcPct val="0"/>
              </a:spcAft>
              <a:buClr>
                <a:srgbClr val="182677"/>
              </a:buClr>
              <a:buSzTx/>
              <a:buFontTx/>
              <a:buNone/>
              <a:tabLst/>
              <a:defRPr/>
            </a:pPr>
            <a:r>
              <a:rPr kumimoji="0" lang="en-US" sz="1100" b="0" i="0" u="none" strike="noStrike" kern="1200" cap="none" spc="0" normalizeH="0" baseline="0" noProof="0" dirty="0" smtClean="0">
                <a:ln>
                  <a:noFill/>
                </a:ln>
                <a:solidFill>
                  <a:prstClr val="black"/>
                </a:solidFill>
                <a:effectLst/>
                <a:uLnTx/>
                <a:uFillTx/>
                <a:latin typeface="Arial" panose="020B0604020202020204" pitchFamily="34" charset="0"/>
                <a:ea typeface="ＭＳ Ｐゴシック" charset="0"/>
              </a:rPr>
              <a:t>With </a:t>
            </a:r>
            <a:r>
              <a:rPr kumimoji="0" lang="en-US" sz="1100" b="0" i="0" u="none" strike="noStrike" kern="1200" cap="none" spc="0" normalizeH="0" baseline="0" noProof="0" dirty="0" err="1" smtClean="0">
                <a:ln>
                  <a:noFill/>
                </a:ln>
                <a:solidFill>
                  <a:prstClr val="black"/>
                </a:solidFill>
                <a:effectLst/>
                <a:uLnTx/>
                <a:uFillTx/>
                <a:latin typeface="Arial" panose="020B0604020202020204" pitchFamily="34" charset="0"/>
                <a:ea typeface="ＭＳ Ｐゴシック" charset="0"/>
              </a:rPr>
              <a:t>Ciena</a:t>
            </a:r>
            <a:r>
              <a:rPr kumimoji="0" lang="en-US" sz="1100" b="0" i="0" u="none" strike="noStrike" kern="1200" cap="none" spc="0" normalizeH="0" baseline="0" noProof="0" dirty="0" smtClean="0">
                <a:ln>
                  <a:noFill/>
                </a:ln>
                <a:solidFill>
                  <a:prstClr val="black"/>
                </a:solidFill>
                <a:effectLst/>
                <a:uLnTx/>
                <a:uFillTx/>
                <a:latin typeface="Arial" panose="020B0604020202020204" pitchFamily="34" charset="0"/>
                <a:ea typeface="ＭＳ Ｐゴシック" charset="0"/>
              </a:rPr>
              <a:t> Metro </a:t>
            </a:r>
            <a:br>
              <a:rPr kumimoji="0" lang="en-US" sz="1100" b="0" i="0" u="none" strike="noStrike" kern="1200" cap="none" spc="0" normalizeH="0" baseline="0" noProof="0" dirty="0" smtClean="0">
                <a:ln>
                  <a:noFill/>
                </a:ln>
                <a:solidFill>
                  <a:prstClr val="black"/>
                </a:solidFill>
                <a:effectLst/>
                <a:uLnTx/>
                <a:uFillTx/>
                <a:latin typeface="Arial" panose="020B0604020202020204" pitchFamily="34" charset="0"/>
                <a:ea typeface="ＭＳ Ｐゴシック" charset="0"/>
              </a:rPr>
            </a:br>
            <a:r>
              <a:rPr kumimoji="0" lang="en-US" sz="1100" b="0" i="0" u="none" strike="noStrike" kern="1200" cap="none" spc="0" normalizeH="0" baseline="0" noProof="0" dirty="0" smtClean="0">
                <a:ln>
                  <a:noFill/>
                </a:ln>
                <a:solidFill>
                  <a:prstClr val="black"/>
                </a:solidFill>
                <a:effectLst/>
                <a:uLnTx/>
                <a:uFillTx/>
                <a:latin typeface="Arial" panose="020B0604020202020204" pitchFamily="34" charset="0"/>
                <a:ea typeface="ＭＳ Ｐゴシック" charset="0"/>
              </a:rPr>
              <a:t>Ethernet &amp; WDM</a:t>
            </a:r>
            <a:endParaRPr kumimoji="0" lang="en-US" sz="1100" b="0" i="0" u="none" strike="noStrike" kern="1200" cap="none" spc="0" normalizeH="0" baseline="0" noProof="0" dirty="0">
              <a:ln>
                <a:noFill/>
              </a:ln>
              <a:solidFill>
                <a:prstClr val="black"/>
              </a:solidFill>
              <a:effectLst/>
              <a:uLnTx/>
              <a:uFillTx/>
              <a:latin typeface="Arial" panose="020B0604020202020204" pitchFamily="34" charset="0"/>
              <a:ea typeface="ＭＳ Ｐゴシック" charset="0"/>
            </a:endParaRPr>
          </a:p>
        </p:txBody>
      </p:sp>
      <p:pic>
        <p:nvPicPr>
          <p:cNvPr id="162" name="Picture 161"/>
          <p:cNvPicPr>
            <a:picLocks noChangeAspect="1"/>
          </p:cNvPicPr>
          <p:nvPr/>
        </p:nvPicPr>
        <p:blipFill>
          <a:blip r:embed="rId5">
            <a:lum bright="-50000"/>
            <a:alphaModFix/>
          </a:blip>
          <a:srcRect/>
          <a:stretch>
            <a:fillRect/>
          </a:stretch>
        </p:blipFill>
        <p:spPr>
          <a:xfrm>
            <a:off x="7383935" y="956776"/>
            <a:ext cx="1055535" cy="537725"/>
          </a:xfrm>
          <a:prstGeom prst="rect">
            <a:avLst/>
          </a:prstGeom>
          <a:noFill/>
          <a:ln cap="flat">
            <a:noFill/>
          </a:ln>
        </p:spPr>
      </p:pic>
      <p:sp>
        <p:nvSpPr>
          <p:cNvPr id="163" name="TextBox 162"/>
          <p:cNvSpPr txBox="1"/>
          <p:nvPr/>
        </p:nvSpPr>
        <p:spPr>
          <a:xfrm>
            <a:off x="6948937" y="1554095"/>
            <a:ext cx="1925527" cy="430887"/>
          </a:xfrm>
          <a:prstGeom prst="rect">
            <a:avLst/>
          </a:prstGeom>
          <a:noFill/>
        </p:spPr>
        <p:txBody>
          <a:bodyPr wrap="none">
            <a:spAutoFit/>
          </a:bodyPr>
          <a:lstStyle/>
          <a:p>
            <a:pPr marL="0" marR="0" lvl="0" indent="0" algn="ctr" defTabSz="685800" rtl="0" eaLnBrk="0" fontAlgn="base" latinLnBrk="0" hangingPunct="0">
              <a:lnSpc>
                <a:spcPct val="100000"/>
              </a:lnSpc>
              <a:spcBef>
                <a:spcPct val="0"/>
              </a:spcBef>
              <a:spcAft>
                <a:spcPct val="0"/>
              </a:spcAft>
              <a:buClr>
                <a:srgbClr val="182677"/>
              </a:buClr>
              <a:buSzTx/>
              <a:buFontTx/>
              <a:buNone/>
              <a:tabLst/>
              <a:defRPr/>
            </a:pPr>
            <a:r>
              <a:rPr kumimoji="0" lang="en-US" sz="1100" b="0" i="0" u="none" strike="noStrike" kern="1200" cap="none" spc="0" normalizeH="0" baseline="0" noProof="0" dirty="0" smtClean="0">
                <a:ln>
                  <a:noFill/>
                </a:ln>
                <a:solidFill>
                  <a:prstClr val="black"/>
                </a:solidFill>
                <a:effectLst/>
                <a:uLnTx/>
                <a:uFillTx/>
                <a:latin typeface="Arial" panose="020B0604020202020204" pitchFamily="34" charset="0"/>
                <a:ea typeface="ＭＳ Ｐゴシック" charset="0"/>
              </a:rPr>
              <a:t>Marist </a:t>
            </a:r>
            <a:r>
              <a:rPr kumimoji="0" lang="en-US" sz="1100" b="0" i="0" u="none" strike="noStrike" kern="1200" cap="none" spc="0" normalizeH="0" baseline="0" noProof="0" dirty="0" err="1" smtClean="0">
                <a:ln>
                  <a:noFill/>
                </a:ln>
                <a:solidFill>
                  <a:prstClr val="black"/>
                </a:solidFill>
                <a:effectLst/>
                <a:uLnTx/>
                <a:uFillTx/>
                <a:latin typeface="Arial" panose="020B0604020202020204" pitchFamily="34" charset="0"/>
                <a:ea typeface="ＭＳ Ｐゴシック" charset="0"/>
              </a:rPr>
              <a:t>LongTail</a:t>
            </a:r>
            <a:r>
              <a:rPr kumimoji="0" lang="en-US" sz="1100" b="0" i="0" u="none" strike="noStrike" kern="1200" cap="none" spc="0" normalizeH="0" baseline="0" noProof="0" dirty="0" smtClean="0">
                <a:ln>
                  <a:noFill/>
                </a:ln>
                <a:solidFill>
                  <a:prstClr val="black"/>
                </a:solidFill>
                <a:effectLst/>
                <a:uLnTx/>
                <a:uFillTx/>
                <a:latin typeface="Arial" panose="020B0604020202020204" pitchFamily="34" charset="0"/>
                <a:ea typeface="ＭＳ Ｐゴシック" charset="0"/>
              </a:rPr>
              <a:t> &amp; </a:t>
            </a:r>
            <a:br>
              <a:rPr kumimoji="0" lang="en-US" sz="1100" b="0" i="0" u="none" strike="noStrike" kern="1200" cap="none" spc="0" normalizeH="0" baseline="0" noProof="0" dirty="0" smtClean="0">
                <a:ln>
                  <a:noFill/>
                </a:ln>
                <a:solidFill>
                  <a:prstClr val="black"/>
                </a:solidFill>
                <a:effectLst/>
                <a:uLnTx/>
                <a:uFillTx/>
                <a:latin typeface="Arial" panose="020B0604020202020204" pitchFamily="34" charset="0"/>
                <a:ea typeface="ＭＳ Ｐゴシック" charset="0"/>
              </a:rPr>
            </a:br>
            <a:r>
              <a:rPr kumimoji="0" lang="en-US" sz="1100" b="0" i="0" u="none" strike="noStrike" kern="1200" cap="none" spc="0" normalizeH="0" baseline="0" noProof="0" dirty="0" smtClean="0">
                <a:ln>
                  <a:noFill/>
                </a:ln>
                <a:solidFill>
                  <a:prstClr val="black"/>
                </a:solidFill>
                <a:effectLst/>
                <a:uLnTx/>
                <a:uFillTx/>
                <a:latin typeface="Arial" panose="020B0604020202020204" pitchFamily="34" charset="0"/>
                <a:ea typeface="ＭＳ Ｐゴシック" charset="0"/>
              </a:rPr>
              <a:t>Honeypots (SSH, SDN,API)</a:t>
            </a:r>
            <a:endParaRPr kumimoji="0" lang="en-US" sz="1100" b="0" i="0" u="none" strike="noStrike" kern="1200" cap="none" spc="0" normalizeH="0" baseline="0" noProof="0" dirty="0">
              <a:ln>
                <a:noFill/>
              </a:ln>
              <a:solidFill>
                <a:prstClr val="black"/>
              </a:solidFill>
              <a:effectLst/>
              <a:uLnTx/>
              <a:uFillTx/>
              <a:latin typeface="Arial" panose="020B0604020202020204" pitchFamily="34" charset="0"/>
              <a:ea typeface="ＭＳ Ｐゴシック" charset="0"/>
            </a:endParaRPr>
          </a:p>
        </p:txBody>
      </p:sp>
      <p:pic>
        <p:nvPicPr>
          <p:cNvPr id="168" name="Picture 16"/>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656809" y="2157038"/>
            <a:ext cx="823913" cy="271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9" name="TextBox 107"/>
          <p:cNvSpPr txBox="1">
            <a:spLocks noChangeArrowheads="1"/>
          </p:cNvSpPr>
          <p:nvPr/>
        </p:nvSpPr>
        <p:spPr bwMode="auto">
          <a:xfrm>
            <a:off x="4108881" y="1993526"/>
            <a:ext cx="1701903"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Geneva"/>
                <a:cs typeface="Geneva"/>
              </a:defRPr>
            </a:lvl1pPr>
            <a:lvl2pPr marL="742950" indent="-285750">
              <a:defRPr>
                <a:solidFill>
                  <a:schemeClr val="tx1"/>
                </a:solidFill>
                <a:latin typeface="Arial" panose="020B0604020202020204" pitchFamily="34" charset="0"/>
                <a:ea typeface="Geneva"/>
                <a:cs typeface="Geneva"/>
              </a:defRPr>
            </a:lvl2pPr>
            <a:lvl3pPr marL="1143000" indent="-228600">
              <a:defRPr>
                <a:solidFill>
                  <a:schemeClr val="tx1"/>
                </a:solidFill>
                <a:latin typeface="Arial" panose="020B0604020202020204" pitchFamily="34" charset="0"/>
                <a:ea typeface="Geneva"/>
                <a:cs typeface="Geneva"/>
              </a:defRPr>
            </a:lvl3pPr>
            <a:lvl4pPr marL="1600200" indent="-228600">
              <a:defRPr>
                <a:solidFill>
                  <a:schemeClr val="tx1"/>
                </a:solidFill>
                <a:latin typeface="Arial" panose="020B0604020202020204" pitchFamily="34" charset="0"/>
                <a:ea typeface="Geneva"/>
                <a:cs typeface="Geneva"/>
              </a:defRPr>
            </a:lvl4pPr>
            <a:lvl5pPr marL="2057400" indent="-228600">
              <a:defRPr>
                <a:solidFill>
                  <a:schemeClr val="tx1"/>
                </a:solidFill>
                <a:latin typeface="Arial" panose="020B0604020202020204" pitchFamily="34" charset="0"/>
                <a:ea typeface="Geneva"/>
                <a:cs typeface="Geneva"/>
              </a:defRPr>
            </a:lvl5pPr>
            <a:lvl6pPr marL="2514600" indent="-228600" eaLnBrk="0" fontAlgn="base" hangingPunct="0">
              <a:spcBef>
                <a:spcPct val="0"/>
              </a:spcBef>
              <a:spcAft>
                <a:spcPct val="0"/>
              </a:spcAft>
              <a:defRPr>
                <a:solidFill>
                  <a:schemeClr val="tx1"/>
                </a:solidFill>
                <a:latin typeface="Arial" panose="020B0604020202020204" pitchFamily="34" charset="0"/>
                <a:ea typeface="Geneva"/>
                <a:cs typeface="Geneva"/>
              </a:defRPr>
            </a:lvl6pPr>
            <a:lvl7pPr marL="2971800" indent="-228600" eaLnBrk="0" fontAlgn="base" hangingPunct="0">
              <a:spcBef>
                <a:spcPct val="0"/>
              </a:spcBef>
              <a:spcAft>
                <a:spcPct val="0"/>
              </a:spcAft>
              <a:defRPr>
                <a:solidFill>
                  <a:schemeClr val="tx1"/>
                </a:solidFill>
                <a:latin typeface="Arial" panose="020B0604020202020204" pitchFamily="34" charset="0"/>
                <a:ea typeface="Geneva"/>
                <a:cs typeface="Geneva"/>
              </a:defRPr>
            </a:lvl7pPr>
            <a:lvl8pPr marL="3429000" indent="-228600" eaLnBrk="0" fontAlgn="base" hangingPunct="0">
              <a:spcBef>
                <a:spcPct val="0"/>
              </a:spcBef>
              <a:spcAft>
                <a:spcPct val="0"/>
              </a:spcAft>
              <a:defRPr>
                <a:solidFill>
                  <a:schemeClr val="tx1"/>
                </a:solidFill>
                <a:latin typeface="Arial" panose="020B0604020202020204" pitchFamily="34" charset="0"/>
                <a:ea typeface="Geneva"/>
                <a:cs typeface="Geneva"/>
              </a:defRPr>
            </a:lvl8pPr>
            <a:lvl9pPr marL="3886200" indent="-228600" eaLnBrk="0" fontAlgn="base" hangingPunct="0">
              <a:spcBef>
                <a:spcPct val="0"/>
              </a:spcBef>
              <a:spcAft>
                <a:spcPct val="0"/>
              </a:spcAft>
              <a:defRPr>
                <a:solidFill>
                  <a:schemeClr val="tx1"/>
                </a:solidFill>
                <a:latin typeface="Arial" panose="020B0604020202020204" pitchFamily="34" charset="0"/>
                <a:ea typeface="Geneva"/>
                <a:cs typeface="Geneva"/>
              </a:defRPr>
            </a:lvl9pPr>
          </a:lstStyle>
          <a:p>
            <a:pPr marL="0" marR="0" lvl="0" indent="0" algn="ctr" defTabSz="685800" rtl="0" eaLnBrk="0" fontAlgn="base" latinLnBrk="0" hangingPunct="0">
              <a:lnSpc>
                <a:spcPct val="100000"/>
              </a:lnSpc>
              <a:spcBef>
                <a:spcPct val="0"/>
              </a:spcBef>
              <a:spcAft>
                <a:spcPct val="0"/>
              </a:spcAft>
              <a:buClr>
                <a:srgbClr val="002060"/>
              </a:buClr>
              <a:buSzTx/>
              <a:buFontTx/>
              <a:buNone/>
              <a:tabLst/>
              <a:defRPr/>
            </a:pPr>
            <a:r>
              <a:rPr kumimoji="0" lang="en-US" altLang="en-US" sz="900" b="0" i="0" u="none" strike="noStrike" kern="1200" cap="none" spc="0" normalizeH="0" baseline="0" noProof="0" dirty="0">
                <a:ln>
                  <a:noFill/>
                </a:ln>
                <a:solidFill>
                  <a:srgbClr val="121D59"/>
                </a:solidFill>
                <a:effectLst/>
                <a:uLnTx/>
                <a:uFillTx/>
                <a:latin typeface="Arial" panose="020B0604020202020204" pitchFamily="34" charset="0"/>
              </a:rPr>
              <a:t>SDN </a:t>
            </a:r>
            <a:r>
              <a:rPr kumimoji="0" lang="en-US" altLang="en-US" sz="900" b="0" i="0" u="none" strike="noStrike" kern="1200" cap="none" spc="0" normalizeH="0" baseline="0" noProof="0" dirty="0" smtClean="0">
                <a:ln>
                  <a:noFill/>
                </a:ln>
                <a:solidFill>
                  <a:srgbClr val="121D59"/>
                </a:solidFill>
                <a:effectLst/>
                <a:uLnTx/>
                <a:uFillTx/>
                <a:latin typeface="Arial" panose="020B0604020202020204" pitchFamily="34" charset="0"/>
              </a:rPr>
              <a:t>Controller Cloaked</a:t>
            </a:r>
            <a:endParaRPr kumimoji="0" lang="en-US" altLang="en-US" sz="900" b="0" i="0" u="none" strike="noStrike" kern="1200" cap="none" spc="0" normalizeH="0" baseline="0" noProof="0" dirty="0">
              <a:ln>
                <a:noFill/>
              </a:ln>
              <a:solidFill>
                <a:srgbClr val="121D59"/>
              </a:solidFill>
              <a:effectLst/>
              <a:uLnTx/>
              <a:uFillTx/>
              <a:latin typeface="Arial" panose="020B0604020202020204" pitchFamily="34" charset="0"/>
            </a:endParaRPr>
          </a:p>
        </p:txBody>
      </p:sp>
      <p:pic>
        <p:nvPicPr>
          <p:cNvPr id="171" name="Picture 15"/>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2465229" y="3324372"/>
            <a:ext cx="561155" cy="281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5" name="Picture 16" descr="ibm-logo"/>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0837" y="4264292"/>
            <a:ext cx="527361" cy="251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8" name="Text Box 27"/>
          <p:cNvSpPr txBox="1">
            <a:spLocks noChangeArrowheads="1"/>
          </p:cNvSpPr>
          <p:nvPr/>
        </p:nvSpPr>
        <p:spPr bwMode="auto">
          <a:xfrm>
            <a:off x="7033431" y="854382"/>
            <a:ext cx="1769747" cy="1209592"/>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a:spcBef>
                <a:spcPct val="20000"/>
              </a:spcBef>
              <a:buFont typeface="Arial" panose="020B0604020202020204" pitchFamily="34" charset="0"/>
              <a:buChar char="•"/>
              <a:defRPr sz="3200">
                <a:solidFill>
                  <a:schemeClr val="tx1"/>
                </a:solidFill>
                <a:latin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marL="0" marR="0" lvl="0" indent="0" algn="ctr" defTabSz="685800" rtl="0" eaLnBrk="1" fontAlgn="base" latinLnBrk="0" hangingPunct="1">
              <a:lnSpc>
                <a:spcPct val="100000"/>
              </a:lnSpc>
              <a:spcBef>
                <a:spcPct val="50000"/>
              </a:spcBef>
              <a:spcAft>
                <a:spcPct val="0"/>
              </a:spcAft>
              <a:buClr>
                <a:srgbClr val="00CC00"/>
              </a:buClr>
              <a:buSzTx/>
              <a:buFont typeface="Arial" panose="020B0604020202020204" pitchFamily="34" charset="0"/>
              <a:buNone/>
              <a:tabLst/>
              <a:defRPr/>
            </a:pPr>
            <a:endParaRPr kumimoji="0" lang="en-US" altLang="en-US" sz="1050" b="1" i="0" u="none" strike="noStrike" kern="1200" cap="none" spc="0" normalizeH="0" baseline="0" noProof="0">
              <a:ln>
                <a:noFill/>
              </a:ln>
              <a:solidFill>
                <a:srgbClr val="000000"/>
              </a:solidFill>
              <a:effectLst/>
              <a:uLnTx/>
              <a:uFillTx/>
              <a:latin typeface="Verdana" panose="020B0604030504040204" pitchFamily="34" charset="0"/>
              <a:ea typeface="MS PGothic" panose="020B0600070205080204" pitchFamily="34" charset="-128"/>
            </a:endParaRPr>
          </a:p>
        </p:txBody>
      </p:sp>
      <p:cxnSp>
        <p:nvCxnSpPr>
          <p:cNvPr id="189" name="Straight Connector 188"/>
          <p:cNvCxnSpPr>
            <a:stCxn id="178" idx="1"/>
          </p:cNvCxnSpPr>
          <p:nvPr/>
        </p:nvCxnSpPr>
        <p:spPr>
          <a:xfrm flipH="1">
            <a:off x="3459958" y="1459178"/>
            <a:ext cx="3573473" cy="45328"/>
          </a:xfrm>
          <a:prstGeom prst="line">
            <a:avLst/>
          </a:prstGeom>
          <a:ln w="12700">
            <a:solidFill>
              <a:srgbClr val="00B0F0"/>
            </a:solidFill>
            <a:prstDash val="dash"/>
            <a:round/>
            <a:tailEnd type="triangle"/>
          </a:ln>
        </p:spPr>
        <p:style>
          <a:lnRef idx="1">
            <a:schemeClr val="accent1"/>
          </a:lnRef>
          <a:fillRef idx="0">
            <a:schemeClr val="accent1"/>
          </a:fillRef>
          <a:effectRef idx="0">
            <a:schemeClr val="accent1"/>
          </a:effectRef>
          <a:fontRef idx="minor">
            <a:schemeClr val="tx1"/>
          </a:fontRef>
        </p:style>
      </p:cxnSp>
      <p:cxnSp>
        <p:nvCxnSpPr>
          <p:cNvPr id="198" name="Straight Connector 197"/>
          <p:cNvCxnSpPr/>
          <p:nvPr/>
        </p:nvCxnSpPr>
        <p:spPr>
          <a:xfrm>
            <a:off x="7816651" y="2075838"/>
            <a:ext cx="187931" cy="377968"/>
          </a:xfrm>
          <a:prstGeom prst="line">
            <a:avLst/>
          </a:prstGeom>
          <a:ln w="12700">
            <a:solidFill>
              <a:srgbClr val="FF0000"/>
            </a:solidFill>
            <a:prstDash val="dash"/>
            <a:round/>
            <a:headEnd type="triangle"/>
          </a:ln>
        </p:spPr>
        <p:style>
          <a:lnRef idx="1">
            <a:schemeClr val="accent1"/>
          </a:lnRef>
          <a:fillRef idx="0">
            <a:schemeClr val="accent1"/>
          </a:fillRef>
          <a:effectRef idx="0">
            <a:schemeClr val="accent1"/>
          </a:effectRef>
          <a:fontRef idx="minor">
            <a:schemeClr val="tx1"/>
          </a:fontRef>
        </p:style>
      </p:cxnSp>
      <p:sp>
        <p:nvSpPr>
          <p:cNvPr id="202" name="TextBox 201"/>
          <p:cNvSpPr txBox="1"/>
          <p:nvPr/>
        </p:nvSpPr>
        <p:spPr>
          <a:xfrm>
            <a:off x="7738792" y="2731282"/>
            <a:ext cx="1148071" cy="261610"/>
          </a:xfrm>
          <a:prstGeom prst="rect">
            <a:avLst/>
          </a:prstGeom>
          <a:noFill/>
        </p:spPr>
        <p:txBody>
          <a:bodyPr wrap="none">
            <a:spAutoFit/>
          </a:bodyPr>
          <a:lstStyle/>
          <a:p>
            <a:pPr marL="0" marR="0" lvl="0" indent="0" algn="ctr" defTabSz="685800" rtl="0" eaLnBrk="0" fontAlgn="base" latinLnBrk="0" hangingPunct="0">
              <a:lnSpc>
                <a:spcPct val="100000"/>
              </a:lnSpc>
              <a:spcBef>
                <a:spcPct val="0"/>
              </a:spcBef>
              <a:spcAft>
                <a:spcPct val="0"/>
              </a:spcAft>
              <a:buClr>
                <a:srgbClr val="182677"/>
              </a:buClr>
              <a:buSzTx/>
              <a:buFontTx/>
              <a:buNone/>
              <a:tabLst/>
              <a:defRPr/>
            </a:pPr>
            <a:r>
              <a:rPr kumimoji="0" lang="en-US" sz="1100" b="0" i="0" u="none" strike="noStrike" kern="1200" cap="none" spc="0" normalizeH="0" baseline="0" noProof="0" dirty="0" smtClean="0">
                <a:ln>
                  <a:noFill/>
                </a:ln>
                <a:solidFill>
                  <a:prstClr val="black"/>
                </a:solidFill>
                <a:effectLst/>
                <a:uLnTx/>
                <a:uFillTx/>
                <a:latin typeface="Arial" panose="020B0604020202020204" pitchFamily="34" charset="0"/>
                <a:ea typeface="ＭＳ Ｐゴシック" charset="0"/>
              </a:rPr>
              <a:t>External Threat</a:t>
            </a:r>
            <a:endParaRPr kumimoji="0" lang="en-US" sz="1100" b="0" i="0" u="none" strike="noStrike" kern="1200" cap="none" spc="0" normalizeH="0" baseline="0" noProof="0" dirty="0">
              <a:ln>
                <a:noFill/>
              </a:ln>
              <a:solidFill>
                <a:prstClr val="black"/>
              </a:solidFill>
              <a:effectLst/>
              <a:uLnTx/>
              <a:uFillTx/>
              <a:latin typeface="Arial" panose="020B0604020202020204" pitchFamily="34" charset="0"/>
              <a:ea typeface="ＭＳ Ｐゴシック" charset="0"/>
            </a:endParaRPr>
          </a:p>
        </p:txBody>
      </p:sp>
      <p:pic>
        <p:nvPicPr>
          <p:cNvPr id="134" name="Picture 133"/>
          <p:cNvPicPr>
            <a:picLocks noChangeAspect="1"/>
          </p:cNvPicPr>
          <p:nvPr/>
        </p:nvPicPr>
        <p:blipFill>
          <a:blip r:embed="rId9"/>
          <a:stretch>
            <a:fillRect/>
          </a:stretch>
        </p:blipFill>
        <p:spPr>
          <a:xfrm>
            <a:off x="5661529" y="1871404"/>
            <a:ext cx="891209" cy="891209"/>
          </a:xfrm>
          <a:prstGeom prst="rect">
            <a:avLst/>
          </a:prstGeom>
        </p:spPr>
      </p:pic>
      <p:pic>
        <p:nvPicPr>
          <p:cNvPr id="4" name="Picture 3"/>
          <p:cNvPicPr>
            <a:picLocks noChangeAspect="1"/>
          </p:cNvPicPr>
          <p:nvPr/>
        </p:nvPicPr>
        <p:blipFill>
          <a:blip r:embed="rId10"/>
          <a:stretch>
            <a:fillRect/>
          </a:stretch>
        </p:blipFill>
        <p:spPr>
          <a:xfrm>
            <a:off x="2539164" y="2820054"/>
            <a:ext cx="507417" cy="285422"/>
          </a:xfrm>
          <a:prstGeom prst="rect">
            <a:avLst/>
          </a:prstGeom>
        </p:spPr>
      </p:pic>
      <p:sp>
        <p:nvSpPr>
          <p:cNvPr id="137" name="Oval 8"/>
          <p:cNvSpPr>
            <a:spLocks noChangeArrowheads="1"/>
          </p:cNvSpPr>
          <p:nvPr/>
        </p:nvSpPr>
        <p:spPr bwMode="auto">
          <a:xfrm>
            <a:off x="4230628" y="1805091"/>
            <a:ext cx="2250321" cy="749737"/>
          </a:xfrm>
          <a:prstGeom prst="ellipse">
            <a:avLst/>
          </a:prstGeom>
          <a:noFill/>
          <a:ln w="9525" algn="ctr">
            <a:solidFill>
              <a:schemeClr val="tx1"/>
            </a:solidFill>
            <a:round/>
            <a:headEnd/>
            <a:tailEnd/>
          </a:ln>
        </p:spPr>
        <p:txBody>
          <a:bodyPr/>
          <a:lstStyle>
            <a:lvl1pPr defTabSz="457200">
              <a:defRPr>
                <a:solidFill>
                  <a:schemeClr val="tx1"/>
                </a:solidFill>
                <a:latin typeface="Arial" panose="020B0604020202020204" pitchFamily="34" charset="0"/>
                <a:ea typeface="Geneva"/>
                <a:cs typeface="Geneva"/>
              </a:defRPr>
            </a:lvl1pPr>
            <a:lvl2pPr marL="742950" indent="-285750" defTabSz="457200">
              <a:defRPr>
                <a:solidFill>
                  <a:schemeClr val="tx1"/>
                </a:solidFill>
                <a:latin typeface="Arial" panose="020B0604020202020204" pitchFamily="34" charset="0"/>
                <a:ea typeface="Geneva"/>
                <a:cs typeface="Geneva"/>
              </a:defRPr>
            </a:lvl2pPr>
            <a:lvl3pPr marL="1143000" indent="-228600" defTabSz="457200">
              <a:defRPr>
                <a:solidFill>
                  <a:schemeClr val="tx1"/>
                </a:solidFill>
                <a:latin typeface="Arial" panose="020B0604020202020204" pitchFamily="34" charset="0"/>
                <a:ea typeface="Geneva"/>
                <a:cs typeface="Geneva"/>
              </a:defRPr>
            </a:lvl3pPr>
            <a:lvl4pPr marL="1600200" indent="-228600" defTabSz="457200">
              <a:defRPr>
                <a:solidFill>
                  <a:schemeClr val="tx1"/>
                </a:solidFill>
                <a:latin typeface="Arial" panose="020B0604020202020204" pitchFamily="34" charset="0"/>
                <a:ea typeface="Geneva"/>
                <a:cs typeface="Geneva"/>
              </a:defRPr>
            </a:lvl4pPr>
            <a:lvl5pPr marL="2057400" indent="-228600" defTabSz="457200">
              <a:defRPr>
                <a:solidFill>
                  <a:schemeClr val="tx1"/>
                </a:solidFill>
                <a:latin typeface="Arial" panose="020B0604020202020204" pitchFamily="34" charset="0"/>
                <a:ea typeface="Geneva"/>
                <a:cs typeface="Geneva"/>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Geneva"/>
                <a:cs typeface="Geneva"/>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Geneva"/>
                <a:cs typeface="Geneva"/>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Geneva"/>
                <a:cs typeface="Geneva"/>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Geneva"/>
                <a:cs typeface="Geneva"/>
              </a:defRPr>
            </a:lvl9pPr>
          </a:lstStyle>
          <a:p>
            <a:pPr marL="0" marR="0" lvl="0" indent="0" algn="l" defTabSz="457200" rtl="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tabLst/>
              <a:defRPr/>
            </a:pPr>
            <a:endParaRPr kumimoji="0" lang="en-US" altLang="en-US" sz="1800" b="0" i="0" u="none" strike="noStrike" kern="1200" cap="none" spc="0" normalizeH="0" baseline="0" noProof="0" smtClean="0">
              <a:ln>
                <a:noFill/>
              </a:ln>
              <a:solidFill>
                <a:srgbClr val="000000"/>
              </a:solidFill>
              <a:effectLst/>
              <a:uLnTx/>
              <a:uFillTx/>
              <a:latin typeface="Arial" panose="020B0604020202020204" pitchFamily="34" charset="0"/>
              <a:cs typeface="Arial" panose="020B0604020202020204" pitchFamily="34" charset="0"/>
            </a:endParaRPr>
          </a:p>
        </p:txBody>
      </p:sp>
      <p:sp>
        <p:nvSpPr>
          <p:cNvPr id="143" name="TextBox 142"/>
          <p:cNvSpPr txBox="1"/>
          <p:nvPr/>
        </p:nvSpPr>
        <p:spPr>
          <a:xfrm>
            <a:off x="2098609" y="1408494"/>
            <a:ext cx="1388522" cy="430887"/>
          </a:xfrm>
          <a:prstGeom prst="rect">
            <a:avLst/>
          </a:prstGeom>
          <a:noFill/>
          <a:ln w="19050">
            <a:solidFill>
              <a:srgbClr val="FF0000"/>
            </a:solidFill>
          </a:ln>
        </p:spPr>
        <p:txBody>
          <a:bodyPr wrap="none">
            <a:spAutoFit/>
          </a:bodyPr>
          <a:lstStyle/>
          <a:p>
            <a:pPr marL="0" marR="0" lvl="0" indent="0" algn="ctr" defTabSz="685800" rtl="0" eaLnBrk="0" fontAlgn="base" latinLnBrk="0" hangingPunct="0">
              <a:lnSpc>
                <a:spcPct val="100000"/>
              </a:lnSpc>
              <a:spcBef>
                <a:spcPct val="0"/>
              </a:spcBef>
              <a:spcAft>
                <a:spcPct val="0"/>
              </a:spcAft>
              <a:buClr>
                <a:srgbClr val="182677"/>
              </a:buClr>
              <a:buSzTx/>
              <a:buFontTx/>
              <a:buNone/>
              <a:tabLst/>
              <a:defRPr/>
            </a:pPr>
            <a:r>
              <a:rPr kumimoji="0" lang="en-US" sz="1100" b="0" i="0" u="none" strike="noStrike" kern="1200" cap="none" spc="0" normalizeH="0" baseline="0" noProof="0" dirty="0" smtClean="0">
                <a:ln>
                  <a:noFill/>
                </a:ln>
                <a:solidFill>
                  <a:prstClr val="black"/>
                </a:solidFill>
                <a:effectLst/>
                <a:uLnTx/>
                <a:uFillTx/>
                <a:latin typeface="Arial" panose="020B0604020202020204" pitchFamily="34" charset="0"/>
                <a:ea typeface="ＭＳ Ｐゴシック" charset="0"/>
              </a:rPr>
              <a:t>LCARS SOC</a:t>
            </a:r>
            <a:br>
              <a:rPr kumimoji="0" lang="en-US" sz="1100" b="0" i="0" u="none" strike="noStrike" kern="1200" cap="none" spc="0" normalizeH="0" baseline="0" noProof="0" dirty="0" smtClean="0">
                <a:ln>
                  <a:noFill/>
                </a:ln>
                <a:solidFill>
                  <a:prstClr val="black"/>
                </a:solidFill>
                <a:effectLst/>
                <a:uLnTx/>
                <a:uFillTx/>
                <a:latin typeface="Arial" panose="020B0604020202020204" pitchFamily="34" charset="0"/>
                <a:ea typeface="ＭＳ Ｐゴシック" charset="0"/>
              </a:rPr>
            </a:br>
            <a:r>
              <a:rPr kumimoji="0" lang="en-US" sz="1100" b="0" i="0" u="none" strike="noStrike" kern="1200" cap="none" spc="0" normalizeH="0" baseline="0" noProof="0" dirty="0" smtClean="0">
                <a:ln>
                  <a:noFill/>
                </a:ln>
                <a:solidFill>
                  <a:prstClr val="black"/>
                </a:solidFill>
                <a:effectLst/>
                <a:uLnTx/>
                <a:uFillTx/>
                <a:latin typeface="Arial" panose="020B0604020202020204" pitchFamily="34" charset="0"/>
                <a:ea typeface="ＭＳ Ｐゴシック" charset="0"/>
              </a:rPr>
              <a:t>LAMP Orchestrator</a:t>
            </a:r>
            <a:endParaRPr kumimoji="0" lang="en-US" sz="1100" b="0" i="0" u="none" strike="noStrike" kern="1200" cap="none" spc="0" normalizeH="0" baseline="0" noProof="0" dirty="0">
              <a:ln>
                <a:noFill/>
              </a:ln>
              <a:solidFill>
                <a:prstClr val="black"/>
              </a:solidFill>
              <a:effectLst/>
              <a:uLnTx/>
              <a:uFillTx/>
              <a:latin typeface="Arial" panose="020B0604020202020204" pitchFamily="34" charset="0"/>
              <a:ea typeface="ＭＳ Ｐゴシック" charset="0"/>
            </a:endParaRPr>
          </a:p>
        </p:txBody>
      </p:sp>
      <p:pic>
        <p:nvPicPr>
          <p:cNvPr id="16" name="Picture 15"/>
          <p:cNvPicPr>
            <a:picLocks noChangeAspect="1"/>
          </p:cNvPicPr>
          <p:nvPr/>
        </p:nvPicPr>
        <p:blipFill>
          <a:blip r:embed="rId11"/>
          <a:stretch>
            <a:fillRect/>
          </a:stretch>
        </p:blipFill>
        <p:spPr>
          <a:xfrm>
            <a:off x="2475310" y="1202717"/>
            <a:ext cx="653391" cy="189552"/>
          </a:xfrm>
          <a:prstGeom prst="rect">
            <a:avLst/>
          </a:prstGeom>
        </p:spPr>
      </p:pic>
      <p:cxnSp>
        <p:nvCxnSpPr>
          <p:cNvPr id="152" name="Straight Connector 151"/>
          <p:cNvCxnSpPr/>
          <p:nvPr/>
        </p:nvCxnSpPr>
        <p:spPr>
          <a:xfrm>
            <a:off x="3475039" y="1765594"/>
            <a:ext cx="922577" cy="219388"/>
          </a:xfrm>
          <a:prstGeom prst="line">
            <a:avLst/>
          </a:prstGeom>
          <a:ln w="12700">
            <a:solidFill>
              <a:srgbClr val="00B0F0"/>
            </a:solidFill>
            <a:prstDash val="dash"/>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32" name="Picture 2"/>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777188" y="1716944"/>
            <a:ext cx="882253" cy="1035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3" name="TextBox 132"/>
          <p:cNvSpPr txBox="1"/>
          <p:nvPr/>
        </p:nvSpPr>
        <p:spPr>
          <a:xfrm>
            <a:off x="4600862" y="1599254"/>
            <a:ext cx="1885453" cy="261610"/>
          </a:xfrm>
          <a:prstGeom prst="rect">
            <a:avLst/>
          </a:prstGeom>
          <a:noFill/>
        </p:spPr>
        <p:txBody>
          <a:bodyPr wrap="none">
            <a:spAutoFit/>
          </a:bodyPr>
          <a:lstStyle/>
          <a:p>
            <a:pPr marL="0" marR="0" lvl="0" indent="0" algn="ctr" defTabSz="685800" rtl="0" eaLnBrk="0" fontAlgn="base" latinLnBrk="0" hangingPunct="0">
              <a:lnSpc>
                <a:spcPct val="100000"/>
              </a:lnSpc>
              <a:spcBef>
                <a:spcPct val="0"/>
              </a:spcBef>
              <a:spcAft>
                <a:spcPct val="0"/>
              </a:spcAft>
              <a:buClr>
                <a:srgbClr val="182677"/>
              </a:buClr>
              <a:buSzTx/>
              <a:buFontTx/>
              <a:buNone/>
              <a:tabLst/>
              <a:defRPr/>
            </a:pPr>
            <a:r>
              <a:rPr kumimoji="0" lang="en-US" sz="1100" b="0" i="0" u="none" strike="noStrike" kern="1200" cap="none" spc="0" normalizeH="0" baseline="0" noProof="0" dirty="0" smtClean="0">
                <a:ln>
                  <a:noFill/>
                </a:ln>
                <a:solidFill>
                  <a:prstClr val="black"/>
                </a:solidFill>
                <a:effectLst/>
                <a:uLnTx/>
                <a:uFillTx/>
                <a:latin typeface="Arial" panose="020B0604020202020204" pitchFamily="34" charset="0"/>
                <a:ea typeface="ＭＳ Ｐゴシック" charset="0"/>
              </a:rPr>
              <a:t>10G Optical Bypass Switch</a:t>
            </a:r>
            <a:endParaRPr kumimoji="0" lang="en-US" sz="1100" b="0" i="0" u="none" strike="noStrike" kern="1200" cap="none" spc="0" normalizeH="0" baseline="0" noProof="0" dirty="0">
              <a:ln>
                <a:noFill/>
              </a:ln>
              <a:solidFill>
                <a:prstClr val="black"/>
              </a:solidFill>
              <a:effectLst/>
              <a:uLnTx/>
              <a:uFillTx/>
              <a:latin typeface="Arial" panose="020B0604020202020204" pitchFamily="34" charset="0"/>
              <a:ea typeface="ＭＳ Ｐゴシック" charset="0"/>
            </a:endParaRPr>
          </a:p>
        </p:txBody>
      </p:sp>
      <p:pic>
        <p:nvPicPr>
          <p:cNvPr id="131" name="Shape 114">
            <a:extLst>
              <a:ext uri="{FF2B5EF4-FFF2-40B4-BE49-F238E27FC236}">
                <a16:creationId xmlns:a16="http://schemas.microsoft.com/office/drawing/2014/main" id="{1FCC784B-1990-4002-BB33-D7B05DE40EBF}"/>
              </a:ext>
            </a:extLst>
          </p:cNvPr>
          <p:cNvPicPr preferRelativeResize="0"/>
          <p:nvPr/>
        </p:nvPicPr>
        <p:blipFill>
          <a:blip r:embed="rId13">
            <a:alphaModFix/>
          </a:blip>
          <a:stretch>
            <a:fillRect/>
          </a:stretch>
        </p:blipFill>
        <p:spPr>
          <a:xfrm>
            <a:off x="1569400" y="3308187"/>
            <a:ext cx="703746" cy="264247"/>
          </a:xfrm>
          <a:prstGeom prst="rect">
            <a:avLst/>
          </a:prstGeom>
          <a:noFill/>
          <a:ln>
            <a:noFill/>
          </a:ln>
        </p:spPr>
      </p:pic>
      <p:pic>
        <p:nvPicPr>
          <p:cNvPr id="138" name="Picture 10" descr="PureFlex Blue 3Q Small "/>
          <p:cNvPicPr>
            <a:picLocks noChangeAspect="1" noChangeArrowheads="1"/>
          </p:cNvPicPr>
          <p:nvPr/>
        </p:nvPicPr>
        <p:blipFill>
          <a:blip r:embed="rId14"/>
          <a:srcRect/>
          <a:stretch>
            <a:fillRect/>
          </a:stretch>
        </p:blipFill>
        <p:spPr bwMode="auto">
          <a:xfrm>
            <a:off x="1122422" y="3946569"/>
            <a:ext cx="211931" cy="489347"/>
          </a:xfrm>
          <a:prstGeom prst="rect">
            <a:avLst/>
          </a:prstGeom>
          <a:ln>
            <a:noFill/>
          </a:ln>
          <a:effectLst>
            <a:outerShdw blurRad="292100" dist="139700" dir="2700000" algn="tl" rotWithShape="0">
              <a:srgbClr val="333333">
                <a:alpha val="65000"/>
              </a:srgbClr>
            </a:outerShdw>
          </a:effectLst>
        </p:spPr>
      </p:pic>
      <p:pic>
        <p:nvPicPr>
          <p:cNvPr id="140" name="Shape 114">
            <a:extLst>
              <a:ext uri="{FF2B5EF4-FFF2-40B4-BE49-F238E27FC236}">
                <a16:creationId xmlns:a16="http://schemas.microsoft.com/office/drawing/2014/main" id="{1FCC784B-1990-4002-BB33-D7B05DE40EBF}"/>
              </a:ext>
            </a:extLst>
          </p:cNvPr>
          <p:cNvPicPr preferRelativeResize="0"/>
          <p:nvPr/>
        </p:nvPicPr>
        <p:blipFill>
          <a:blip r:embed="rId13">
            <a:alphaModFix/>
          </a:blip>
          <a:stretch>
            <a:fillRect/>
          </a:stretch>
        </p:blipFill>
        <p:spPr>
          <a:xfrm>
            <a:off x="6483066" y="3308187"/>
            <a:ext cx="703746" cy="264247"/>
          </a:xfrm>
          <a:prstGeom prst="rect">
            <a:avLst/>
          </a:prstGeom>
          <a:noFill/>
          <a:ln>
            <a:noFill/>
          </a:ln>
        </p:spPr>
      </p:pic>
      <p:pic>
        <p:nvPicPr>
          <p:cNvPr id="141" name="Picture 140" descr="LN_User_large.png">
            <a:extLst>
              <a:ext uri="{FF2B5EF4-FFF2-40B4-BE49-F238E27FC236}">
                <a16:creationId xmlns:a16="http://schemas.microsoft.com/office/drawing/2014/main" id="{F29AFE8F-0752-4A86-A36B-1DD35F6A4A79}"/>
              </a:ext>
            </a:extLst>
          </p:cNvPr>
          <p:cNvPicPr>
            <a:picLocks noChangeAspect="1"/>
          </p:cNvPicPr>
          <p:nvPr/>
        </p:nvPicPr>
        <p:blipFill>
          <a:blip r:embed="rId15" cstate="print">
            <a:grayscl/>
          </a:blip>
          <a:stretch>
            <a:fillRect/>
          </a:stretch>
        </p:blipFill>
        <p:spPr>
          <a:xfrm>
            <a:off x="6475167" y="4335604"/>
            <a:ext cx="368411" cy="422624"/>
          </a:xfrm>
          <a:prstGeom prst="rect">
            <a:avLst/>
          </a:prstGeom>
        </p:spPr>
      </p:pic>
      <p:pic>
        <p:nvPicPr>
          <p:cNvPr id="146" name="Shape 118"/>
          <p:cNvPicPr preferRelativeResize="0"/>
          <p:nvPr/>
        </p:nvPicPr>
        <p:blipFill>
          <a:blip r:embed="rId16">
            <a:alphaModFix/>
          </a:blip>
          <a:stretch>
            <a:fillRect/>
          </a:stretch>
        </p:blipFill>
        <p:spPr>
          <a:xfrm>
            <a:off x="2107697" y="907558"/>
            <a:ext cx="264624" cy="516240"/>
          </a:xfrm>
          <a:prstGeom prst="rect">
            <a:avLst/>
          </a:prstGeom>
          <a:noFill/>
          <a:ln>
            <a:noFill/>
          </a:ln>
        </p:spPr>
      </p:pic>
      <p:sp>
        <p:nvSpPr>
          <p:cNvPr id="148" name="TextBox 147"/>
          <p:cNvSpPr txBox="1"/>
          <p:nvPr/>
        </p:nvSpPr>
        <p:spPr>
          <a:xfrm>
            <a:off x="427301" y="4394122"/>
            <a:ext cx="954107" cy="430887"/>
          </a:xfrm>
          <a:prstGeom prst="rect">
            <a:avLst/>
          </a:prstGeom>
          <a:noFill/>
        </p:spPr>
        <p:txBody>
          <a:bodyPr wrap="none">
            <a:spAutoFit/>
          </a:bodyPr>
          <a:lstStyle/>
          <a:p>
            <a:pPr marL="0" marR="0" lvl="0" indent="0" algn="ctr" defTabSz="685800" rtl="0" eaLnBrk="0" fontAlgn="base" latinLnBrk="0" hangingPunct="0">
              <a:lnSpc>
                <a:spcPct val="100000"/>
              </a:lnSpc>
              <a:spcBef>
                <a:spcPct val="0"/>
              </a:spcBef>
              <a:spcAft>
                <a:spcPct val="0"/>
              </a:spcAft>
              <a:buClr>
                <a:srgbClr val="182677"/>
              </a:buClr>
              <a:buSzTx/>
              <a:buFontTx/>
              <a:buNone/>
              <a:tabLst/>
              <a:defRPr/>
            </a:pPr>
            <a:r>
              <a:rPr kumimoji="0" lang="en-US" sz="1100" b="0" i="0" u="none" strike="noStrike" kern="1200" cap="none" spc="0" normalizeH="0" baseline="0" noProof="0" dirty="0" err="1" smtClean="0">
                <a:ln>
                  <a:noFill/>
                </a:ln>
                <a:solidFill>
                  <a:prstClr val="black"/>
                </a:solidFill>
                <a:effectLst/>
                <a:uLnTx/>
                <a:uFillTx/>
                <a:latin typeface="Arial" panose="020B0604020202020204" pitchFamily="34" charset="0"/>
                <a:ea typeface="ＭＳ Ｐゴシック" charset="0"/>
              </a:rPr>
              <a:t>Blockchain</a:t>
            </a:r>
            <a:r>
              <a:rPr kumimoji="0" lang="en-US" sz="1100" b="0" i="0" u="none" strike="noStrike" kern="1200" cap="none" spc="0" normalizeH="0" baseline="0" noProof="0" dirty="0" smtClean="0">
                <a:ln>
                  <a:noFill/>
                </a:ln>
                <a:solidFill>
                  <a:prstClr val="black"/>
                </a:solidFill>
                <a:effectLst/>
                <a:uLnTx/>
                <a:uFillTx/>
                <a:latin typeface="Arial" panose="020B0604020202020204" pitchFamily="34" charset="0"/>
                <a:ea typeface="ＭＳ Ｐゴシック" charset="0"/>
              </a:rPr>
              <a:t> </a:t>
            </a:r>
            <a:br>
              <a:rPr kumimoji="0" lang="en-US" sz="1100" b="0" i="0" u="none" strike="noStrike" kern="1200" cap="none" spc="0" normalizeH="0" baseline="0" noProof="0" dirty="0" smtClean="0">
                <a:ln>
                  <a:noFill/>
                </a:ln>
                <a:solidFill>
                  <a:prstClr val="black"/>
                </a:solidFill>
                <a:effectLst/>
                <a:uLnTx/>
                <a:uFillTx/>
                <a:latin typeface="Arial" panose="020B0604020202020204" pitchFamily="34" charset="0"/>
                <a:ea typeface="ＭＳ Ｐゴシック" charset="0"/>
              </a:rPr>
            </a:br>
            <a:r>
              <a:rPr kumimoji="0" lang="en-US" sz="1100" b="0" i="0" u="none" strike="noStrike" kern="1200" cap="none" spc="0" normalizeH="0" baseline="0" noProof="0" dirty="0" err="1" smtClean="0">
                <a:ln>
                  <a:noFill/>
                </a:ln>
                <a:solidFill>
                  <a:prstClr val="black"/>
                </a:solidFill>
                <a:effectLst/>
                <a:uLnTx/>
                <a:uFillTx/>
                <a:latin typeface="Arial" panose="020B0604020202020204" pitchFamily="34" charset="0"/>
                <a:ea typeface="ＭＳ Ｐゴシック" charset="0"/>
              </a:rPr>
              <a:t>Hyperledger</a:t>
            </a:r>
            <a:endParaRPr kumimoji="0" lang="en-US" sz="1100" b="0" i="0" u="none" strike="noStrike" kern="1200" cap="none" spc="0" normalizeH="0" baseline="0" noProof="0" dirty="0" smtClean="0">
              <a:ln>
                <a:noFill/>
              </a:ln>
              <a:solidFill>
                <a:prstClr val="black"/>
              </a:solidFill>
              <a:effectLst/>
              <a:uLnTx/>
              <a:uFillTx/>
              <a:latin typeface="Arial" panose="020B0604020202020204" pitchFamily="34" charset="0"/>
              <a:ea typeface="ＭＳ Ｐゴシック" charset="0"/>
            </a:endParaRPr>
          </a:p>
        </p:txBody>
      </p:sp>
      <p:pic>
        <p:nvPicPr>
          <p:cNvPr id="149" name="Picture 2" descr="Image result for hacker icon">
            <a:extLst>
              <a:ext uri="{FF2B5EF4-FFF2-40B4-BE49-F238E27FC236}">
                <a16:creationId xmlns:a16="http://schemas.microsoft.com/office/drawing/2014/main" id="{4A2300E7-9089-47EB-A3EF-52BFBB933455}"/>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6791042" y="3817132"/>
            <a:ext cx="456234" cy="456234"/>
          </a:xfrm>
          <a:prstGeom prst="rect">
            <a:avLst/>
          </a:prstGeom>
          <a:noFill/>
          <a:extLst>
            <a:ext uri="{909E8E84-426E-40DD-AFC4-6F175D3DCCD1}">
              <a14:hiddenFill xmlns:a14="http://schemas.microsoft.com/office/drawing/2010/main">
                <a:solidFill>
                  <a:srgbClr val="FFFFFF"/>
                </a:solidFill>
              </a14:hiddenFill>
            </a:ext>
          </a:extLst>
        </p:spPr>
      </p:pic>
      <p:pic>
        <p:nvPicPr>
          <p:cNvPr id="150" name="Shape 118"/>
          <p:cNvPicPr preferRelativeResize="0"/>
          <p:nvPr/>
        </p:nvPicPr>
        <p:blipFill>
          <a:blip r:embed="rId16">
            <a:alphaModFix/>
          </a:blip>
          <a:stretch>
            <a:fillRect/>
          </a:stretch>
        </p:blipFill>
        <p:spPr>
          <a:xfrm>
            <a:off x="3155070" y="897584"/>
            <a:ext cx="264624" cy="516240"/>
          </a:xfrm>
          <a:prstGeom prst="rect">
            <a:avLst/>
          </a:prstGeom>
          <a:noFill/>
          <a:ln>
            <a:noFill/>
          </a:ln>
        </p:spPr>
      </p:pic>
      <p:cxnSp>
        <p:nvCxnSpPr>
          <p:cNvPr id="155" name="Straight Connector 154"/>
          <p:cNvCxnSpPr/>
          <p:nvPr/>
        </p:nvCxnSpPr>
        <p:spPr>
          <a:xfrm flipH="1">
            <a:off x="2038814" y="1890667"/>
            <a:ext cx="139284" cy="1465109"/>
          </a:xfrm>
          <a:prstGeom prst="line">
            <a:avLst/>
          </a:prstGeom>
          <a:ln w="12700">
            <a:solidFill>
              <a:srgbClr val="00B0F0"/>
            </a:solidFill>
            <a:prstDash val="dash"/>
            <a:roun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8" name="Straight Connector 157"/>
          <p:cNvCxnSpPr>
            <a:stCxn id="131" idx="0"/>
          </p:cNvCxnSpPr>
          <p:nvPr/>
        </p:nvCxnSpPr>
        <p:spPr>
          <a:xfrm flipV="1">
            <a:off x="1921273" y="1909198"/>
            <a:ext cx="175258" cy="1398989"/>
          </a:xfrm>
          <a:prstGeom prst="line">
            <a:avLst/>
          </a:prstGeom>
          <a:ln w="12700">
            <a:solidFill>
              <a:srgbClr val="00B0F0"/>
            </a:solidFill>
            <a:prstDash val="dash"/>
            <a:round/>
            <a:tailEnd type="triangle"/>
          </a:ln>
        </p:spPr>
        <p:style>
          <a:lnRef idx="1">
            <a:schemeClr val="accent1"/>
          </a:lnRef>
          <a:fillRef idx="0">
            <a:schemeClr val="accent1"/>
          </a:fillRef>
          <a:effectRef idx="0">
            <a:schemeClr val="accent1"/>
          </a:effectRef>
          <a:fontRef idx="minor">
            <a:schemeClr val="tx1"/>
          </a:fontRef>
        </p:style>
      </p:cxnSp>
      <p:graphicFrame>
        <p:nvGraphicFramePr>
          <p:cNvPr id="159" name="Shape 143"/>
          <p:cNvGraphicFramePr/>
          <p:nvPr>
            <p:extLst>
              <p:ext uri="{D42A27DB-BD31-4B8C-83A1-F6EECF244321}">
                <p14:modId xmlns:p14="http://schemas.microsoft.com/office/powerpoint/2010/main" val="103067824"/>
              </p:ext>
            </p:extLst>
          </p:nvPr>
        </p:nvGraphicFramePr>
        <p:xfrm>
          <a:off x="147278" y="826142"/>
          <a:ext cx="1746705" cy="1828650"/>
        </p:xfrm>
        <a:graphic>
          <a:graphicData uri="http://schemas.openxmlformats.org/drawingml/2006/table">
            <a:tbl>
              <a:tblPr>
                <a:noFill/>
              </a:tblPr>
              <a:tblGrid>
                <a:gridCol w="524033">
                  <a:extLst>
                    <a:ext uri="{9D8B030D-6E8A-4147-A177-3AD203B41FA5}">
                      <a16:colId xmlns:a16="http://schemas.microsoft.com/office/drawing/2014/main" val="20000"/>
                    </a:ext>
                  </a:extLst>
                </a:gridCol>
                <a:gridCol w="1222672">
                  <a:extLst>
                    <a:ext uri="{9D8B030D-6E8A-4147-A177-3AD203B41FA5}">
                      <a16:colId xmlns:a16="http://schemas.microsoft.com/office/drawing/2014/main" val="20001"/>
                    </a:ext>
                  </a:extLst>
                </a:gridCol>
              </a:tblGrid>
              <a:tr h="276600">
                <a:tc>
                  <a:txBody>
                    <a:bodyPr/>
                    <a:lstStyle/>
                    <a:p>
                      <a:pPr marL="0" lvl="0" indent="0" algn="ctr" rtl="0">
                        <a:lnSpc>
                          <a:spcPct val="100000"/>
                        </a:lnSpc>
                        <a:spcBef>
                          <a:spcPts val="0"/>
                        </a:spcBef>
                        <a:spcAft>
                          <a:spcPts val="0"/>
                        </a:spcAft>
                        <a:buNone/>
                      </a:pPr>
                      <a:r>
                        <a:rPr lang="en" sz="1000" b="1" dirty="0" smtClean="0">
                          <a:solidFill>
                            <a:srgbClr val="EFEFEF"/>
                          </a:solidFill>
                        </a:rPr>
                        <a:t>Trust Level</a:t>
                      </a:r>
                      <a:endParaRPr sz="1000" b="1" dirty="0">
                        <a:solidFill>
                          <a:srgbClr val="EFEFEF"/>
                        </a:solidFill>
                      </a:endParaRPr>
                    </a:p>
                  </a:txBody>
                  <a:tcPr marL="91425" marR="91425" marT="91425" marB="91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C343D"/>
                    </a:solidFill>
                  </a:tcPr>
                </a:tc>
                <a:tc>
                  <a:txBody>
                    <a:bodyPr/>
                    <a:lstStyle/>
                    <a:p>
                      <a:pPr marL="0" lvl="0" indent="0" rtl="0">
                        <a:lnSpc>
                          <a:spcPct val="100000"/>
                        </a:lnSpc>
                        <a:spcBef>
                          <a:spcPts val="0"/>
                        </a:spcBef>
                        <a:spcAft>
                          <a:spcPts val="0"/>
                        </a:spcAft>
                        <a:buNone/>
                      </a:pPr>
                      <a:r>
                        <a:rPr lang="en" sz="1000" b="1" dirty="0">
                          <a:solidFill>
                            <a:srgbClr val="EFEFEF"/>
                          </a:solidFill>
                        </a:rPr>
                        <a:t>Policy</a:t>
                      </a:r>
                      <a:endParaRPr sz="1000" b="1" dirty="0">
                        <a:solidFill>
                          <a:srgbClr val="EFEFEF"/>
                        </a:solidFill>
                      </a:endParaRPr>
                    </a:p>
                  </a:txBody>
                  <a:tcPr marL="91425" marR="91425" marT="91425" marB="91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C343D"/>
                    </a:solidFill>
                  </a:tcPr>
                </a:tc>
                <a:extLst>
                  <a:ext uri="{0D108BD9-81ED-4DB2-BD59-A6C34878D82A}">
                    <a16:rowId xmlns:a16="http://schemas.microsoft.com/office/drawing/2014/main" val="10000"/>
                  </a:ext>
                </a:extLst>
              </a:tr>
              <a:tr h="315775">
                <a:tc>
                  <a:txBody>
                    <a:bodyPr/>
                    <a:lstStyle/>
                    <a:p>
                      <a:pPr marL="0" lvl="0" indent="0" algn="ctr" rtl="0">
                        <a:lnSpc>
                          <a:spcPct val="100000"/>
                        </a:lnSpc>
                        <a:spcBef>
                          <a:spcPts val="0"/>
                        </a:spcBef>
                        <a:spcAft>
                          <a:spcPts val="0"/>
                        </a:spcAft>
                        <a:buNone/>
                      </a:pPr>
                      <a:r>
                        <a:rPr lang="en" sz="1000"/>
                        <a:t>5</a:t>
                      </a:r>
                      <a:endParaRPr sz="1000"/>
                    </a:p>
                  </a:txBody>
                  <a:tcPr marL="91425" marR="91425" marT="91425" marB="91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D9D9D9"/>
                    </a:solidFill>
                  </a:tcPr>
                </a:tc>
                <a:tc>
                  <a:txBody>
                    <a:bodyPr/>
                    <a:lstStyle/>
                    <a:p>
                      <a:pPr marL="0" lvl="0" indent="0" rtl="0">
                        <a:lnSpc>
                          <a:spcPct val="100000"/>
                        </a:lnSpc>
                        <a:spcBef>
                          <a:spcPts val="0"/>
                        </a:spcBef>
                        <a:spcAft>
                          <a:spcPts val="0"/>
                        </a:spcAft>
                        <a:buNone/>
                      </a:pPr>
                      <a:r>
                        <a:rPr lang="en" sz="1000" dirty="0"/>
                        <a:t>Forward</a:t>
                      </a:r>
                      <a:endParaRPr sz="1000" dirty="0"/>
                    </a:p>
                  </a:txBody>
                  <a:tcPr marL="91425" marR="91425" marT="91425" marB="91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D9D9D9"/>
                    </a:solidFill>
                  </a:tcPr>
                </a:tc>
                <a:extLst>
                  <a:ext uri="{0D108BD9-81ED-4DB2-BD59-A6C34878D82A}">
                    <a16:rowId xmlns:a16="http://schemas.microsoft.com/office/drawing/2014/main" val="10001"/>
                  </a:ext>
                </a:extLst>
              </a:tr>
              <a:tr h="315775">
                <a:tc>
                  <a:txBody>
                    <a:bodyPr/>
                    <a:lstStyle/>
                    <a:p>
                      <a:pPr marL="0" lvl="0" indent="0" algn="ctr" rtl="0">
                        <a:lnSpc>
                          <a:spcPct val="100000"/>
                        </a:lnSpc>
                        <a:spcBef>
                          <a:spcPts val="0"/>
                        </a:spcBef>
                        <a:spcAft>
                          <a:spcPts val="0"/>
                        </a:spcAft>
                        <a:buNone/>
                      </a:pPr>
                      <a:r>
                        <a:rPr lang="en" sz="1000"/>
                        <a:t>4</a:t>
                      </a:r>
                      <a:endParaRPr sz="1000"/>
                    </a:p>
                  </a:txBody>
                  <a:tcPr marL="91425" marR="91425" marT="91425" marB="91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3F3F3"/>
                    </a:solidFill>
                  </a:tcPr>
                </a:tc>
                <a:tc>
                  <a:txBody>
                    <a:bodyPr/>
                    <a:lstStyle/>
                    <a:p>
                      <a:pPr marL="0" lvl="0" indent="0" rtl="0">
                        <a:lnSpc>
                          <a:spcPct val="100000"/>
                        </a:lnSpc>
                        <a:spcBef>
                          <a:spcPts val="0"/>
                        </a:spcBef>
                        <a:spcAft>
                          <a:spcPts val="0"/>
                        </a:spcAft>
                        <a:buNone/>
                      </a:pPr>
                      <a:r>
                        <a:rPr lang="en" sz="1000" dirty="0"/>
                        <a:t>Restricted </a:t>
                      </a:r>
                      <a:r>
                        <a:rPr lang="en" sz="1000" dirty="0" smtClean="0"/>
                        <a:t>Apps</a:t>
                      </a:r>
                      <a:endParaRPr sz="1000" dirty="0"/>
                    </a:p>
                  </a:txBody>
                  <a:tcPr marL="91425" marR="91425" marT="91425" marB="91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3F3F3"/>
                    </a:solidFill>
                  </a:tcPr>
                </a:tc>
                <a:extLst>
                  <a:ext uri="{0D108BD9-81ED-4DB2-BD59-A6C34878D82A}">
                    <a16:rowId xmlns:a16="http://schemas.microsoft.com/office/drawing/2014/main" val="10002"/>
                  </a:ext>
                </a:extLst>
              </a:tr>
              <a:tr h="315775">
                <a:tc>
                  <a:txBody>
                    <a:bodyPr/>
                    <a:lstStyle/>
                    <a:p>
                      <a:pPr marL="0" lvl="0" indent="0" algn="ctr" rtl="0">
                        <a:lnSpc>
                          <a:spcPct val="100000"/>
                        </a:lnSpc>
                        <a:spcBef>
                          <a:spcPts val="0"/>
                        </a:spcBef>
                        <a:spcAft>
                          <a:spcPts val="0"/>
                        </a:spcAft>
                        <a:buNone/>
                      </a:pPr>
                      <a:r>
                        <a:rPr lang="en" sz="1000"/>
                        <a:t>3</a:t>
                      </a:r>
                      <a:endParaRPr sz="1000"/>
                    </a:p>
                  </a:txBody>
                  <a:tcPr marL="91425" marR="91425" marT="91425" marB="91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D9D9D9"/>
                    </a:solidFill>
                  </a:tcPr>
                </a:tc>
                <a:tc>
                  <a:txBody>
                    <a:bodyPr/>
                    <a:lstStyle/>
                    <a:p>
                      <a:pPr marL="0" lvl="0" indent="0" rtl="0">
                        <a:lnSpc>
                          <a:spcPct val="100000"/>
                        </a:lnSpc>
                        <a:spcBef>
                          <a:spcPts val="0"/>
                        </a:spcBef>
                        <a:spcAft>
                          <a:spcPts val="0"/>
                        </a:spcAft>
                        <a:buNone/>
                      </a:pPr>
                      <a:r>
                        <a:rPr lang="en" sz="1000" dirty="0"/>
                        <a:t>Redirect</a:t>
                      </a:r>
                      <a:endParaRPr sz="1000" dirty="0"/>
                    </a:p>
                  </a:txBody>
                  <a:tcPr marL="91425" marR="91425" marT="91425" marB="91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D9D9D9"/>
                    </a:solidFill>
                  </a:tcPr>
                </a:tc>
                <a:extLst>
                  <a:ext uri="{0D108BD9-81ED-4DB2-BD59-A6C34878D82A}">
                    <a16:rowId xmlns:a16="http://schemas.microsoft.com/office/drawing/2014/main" val="10003"/>
                  </a:ext>
                </a:extLst>
              </a:tr>
              <a:tr h="315775">
                <a:tc>
                  <a:txBody>
                    <a:bodyPr/>
                    <a:lstStyle/>
                    <a:p>
                      <a:pPr marL="0" lvl="0" indent="0" algn="ctr" rtl="0">
                        <a:lnSpc>
                          <a:spcPct val="100000"/>
                        </a:lnSpc>
                        <a:spcBef>
                          <a:spcPts val="0"/>
                        </a:spcBef>
                        <a:spcAft>
                          <a:spcPts val="0"/>
                        </a:spcAft>
                        <a:buNone/>
                      </a:pPr>
                      <a:r>
                        <a:rPr lang="en" sz="1000"/>
                        <a:t>2</a:t>
                      </a:r>
                      <a:endParaRPr sz="1000"/>
                    </a:p>
                  </a:txBody>
                  <a:tcPr marL="91425" marR="91425" marT="91425" marB="91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3F3F3"/>
                    </a:solidFill>
                  </a:tcPr>
                </a:tc>
                <a:tc>
                  <a:txBody>
                    <a:bodyPr/>
                    <a:lstStyle/>
                    <a:p>
                      <a:pPr marL="0" lvl="0" indent="0" rtl="0">
                        <a:lnSpc>
                          <a:spcPct val="100000"/>
                        </a:lnSpc>
                        <a:spcBef>
                          <a:spcPts val="0"/>
                        </a:spcBef>
                        <a:spcAft>
                          <a:spcPts val="0"/>
                        </a:spcAft>
                        <a:buNone/>
                      </a:pPr>
                      <a:r>
                        <a:rPr lang="en" sz="1000" dirty="0"/>
                        <a:t>Drop</a:t>
                      </a:r>
                      <a:endParaRPr sz="1000" dirty="0"/>
                    </a:p>
                  </a:txBody>
                  <a:tcPr marL="91425" marR="91425" marT="91425" marB="91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3F3F3"/>
                    </a:solidFill>
                  </a:tcPr>
                </a:tc>
                <a:extLst>
                  <a:ext uri="{0D108BD9-81ED-4DB2-BD59-A6C34878D82A}">
                    <a16:rowId xmlns:a16="http://schemas.microsoft.com/office/drawing/2014/main" val="10004"/>
                  </a:ext>
                </a:extLst>
              </a:tr>
            </a:tbl>
          </a:graphicData>
        </a:graphic>
      </p:graphicFrame>
      <p:cxnSp>
        <p:nvCxnSpPr>
          <p:cNvPr id="161" name="Straight Connector 160"/>
          <p:cNvCxnSpPr/>
          <p:nvPr/>
        </p:nvCxnSpPr>
        <p:spPr>
          <a:xfrm flipV="1">
            <a:off x="6552738" y="3597082"/>
            <a:ext cx="1" cy="667210"/>
          </a:xfrm>
          <a:prstGeom prst="line">
            <a:avLst/>
          </a:prstGeom>
          <a:ln w="12700">
            <a:solidFill>
              <a:srgbClr val="489542"/>
            </a:solidFill>
            <a:prstDash val="dash"/>
            <a:round/>
            <a:tailEnd type="triangle"/>
          </a:ln>
        </p:spPr>
        <p:style>
          <a:lnRef idx="1">
            <a:schemeClr val="accent1"/>
          </a:lnRef>
          <a:fillRef idx="0">
            <a:schemeClr val="accent1"/>
          </a:fillRef>
          <a:effectRef idx="0">
            <a:schemeClr val="accent1"/>
          </a:effectRef>
          <a:fontRef idx="minor">
            <a:schemeClr val="tx1"/>
          </a:fontRef>
        </p:style>
      </p:cxnSp>
      <p:cxnSp>
        <p:nvCxnSpPr>
          <p:cNvPr id="164" name="Straight Connector 163"/>
          <p:cNvCxnSpPr/>
          <p:nvPr/>
        </p:nvCxnSpPr>
        <p:spPr>
          <a:xfrm flipH="1">
            <a:off x="1354288" y="3579894"/>
            <a:ext cx="271017" cy="326195"/>
          </a:xfrm>
          <a:prstGeom prst="line">
            <a:avLst/>
          </a:prstGeom>
          <a:ln w="12700">
            <a:solidFill>
              <a:srgbClr val="489542"/>
            </a:solidFill>
            <a:prstDash val="dash"/>
            <a:round/>
            <a:tailEnd type="triangle"/>
          </a:ln>
        </p:spPr>
        <p:style>
          <a:lnRef idx="1">
            <a:schemeClr val="accent1"/>
          </a:lnRef>
          <a:fillRef idx="0">
            <a:schemeClr val="accent1"/>
          </a:fillRef>
          <a:effectRef idx="0">
            <a:schemeClr val="accent1"/>
          </a:effectRef>
          <a:fontRef idx="minor">
            <a:schemeClr val="tx1"/>
          </a:fontRef>
        </p:style>
      </p:cxnSp>
      <p:cxnSp>
        <p:nvCxnSpPr>
          <p:cNvPr id="165" name="Straight Connector 164"/>
          <p:cNvCxnSpPr>
            <a:stCxn id="149" idx="0"/>
          </p:cNvCxnSpPr>
          <p:nvPr/>
        </p:nvCxnSpPr>
        <p:spPr>
          <a:xfrm flipV="1">
            <a:off x="7019159" y="3572434"/>
            <a:ext cx="0" cy="244698"/>
          </a:xfrm>
          <a:prstGeom prst="line">
            <a:avLst/>
          </a:prstGeom>
          <a:ln w="12700">
            <a:solidFill>
              <a:srgbClr val="FF0000"/>
            </a:solidFill>
            <a:prstDash val="dash"/>
            <a:round/>
            <a:tailEnd type="triangle"/>
          </a:ln>
        </p:spPr>
        <p:style>
          <a:lnRef idx="1">
            <a:schemeClr val="accent1"/>
          </a:lnRef>
          <a:fillRef idx="0">
            <a:schemeClr val="accent1"/>
          </a:fillRef>
          <a:effectRef idx="0">
            <a:schemeClr val="accent1"/>
          </a:effectRef>
          <a:fontRef idx="minor">
            <a:schemeClr val="tx1"/>
          </a:fontRef>
        </p:style>
      </p:cxnSp>
      <p:pic>
        <p:nvPicPr>
          <p:cNvPr id="139" name="Picture 138"/>
          <p:cNvPicPr>
            <a:picLocks noChangeAspect="1"/>
          </p:cNvPicPr>
          <p:nvPr/>
        </p:nvPicPr>
        <p:blipFill>
          <a:blip r:embed="rId9"/>
          <a:stretch>
            <a:fillRect/>
          </a:stretch>
        </p:blipFill>
        <p:spPr>
          <a:xfrm>
            <a:off x="1271477" y="811447"/>
            <a:ext cx="668451" cy="668451"/>
          </a:xfrm>
          <a:prstGeom prst="rect">
            <a:avLst/>
          </a:prstGeom>
        </p:spPr>
      </p:pic>
      <p:cxnSp>
        <p:nvCxnSpPr>
          <p:cNvPr id="166" name="Straight Connector 165"/>
          <p:cNvCxnSpPr/>
          <p:nvPr/>
        </p:nvCxnSpPr>
        <p:spPr>
          <a:xfrm>
            <a:off x="1260607" y="2610835"/>
            <a:ext cx="469530" cy="720534"/>
          </a:xfrm>
          <a:prstGeom prst="line">
            <a:avLst/>
          </a:prstGeom>
          <a:ln w="12700">
            <a:solidFill>
              <a:srgbClr val="00B0F0"/>
            </a:solidFill>
            <a:prstDash val="dash"/>
            <a:round/>
            <a:headEnd type="none"/>
            <a:tailEnd type="triangle"/>
          </a:ln>
        </p:spPr>
        <p:style>
          <a:lnRef idx="1">
            <a:schemeClr val="accent1"/>
          </a:lnRef>
          <a:fillRef idx="0">
            <a:schemeClr val="accent1"/>
          </a:fillRef>
          <a:effectRef idx="0">
            <a:schemeClr val="accent1"/>
          </a:effectRef>
          <a:fontRef idx="minor">
            <a:schemeClr val="tx1"/>
          </a:fontRef>
        </p:style>
      </p:cxnSp>
      <p:pic>
        <p:nvPicPr>
          <p:cNvPr id="167" name="Picture 4" descr="Image result for blacklist icon">
            <a:extLst>
              <a:ext uri="{FF2B5EF4-FFF2-40B4-BE49-F238E27FC236}">
                <a16:creationId xmlns:a16="http://schemas.microsoft.com/office/drawing/2014/main" id="{7786937F-AE92-4C73-AB5D-8006B31D8115}"/>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1362741" y="2136257"/>
            <a:ext cx="525128" cy="548467"/>
          </a:xfrm>
          <a:prstGeom prst="rect">
            <a:avLst/>
          </a:prstGeom>
          <a:noFill/>
          <a:extLst>
            <a:ext uri="{909E8E84-426E-40DD-AFC4-6F175D3DCCD1}">
              <a14:hiddenFill xmlns:a14="http://schemas.microsoft.com/office/drawing/2010/main">
                <a:solidFill>
                  <a:srgbClr val="FFFFFF"/>
                </a:solidFill>
              </a14:hiddenFill>
            </a:ext>
          </a:extLst>
        </p:spPr>
      </p:pic>
      <p:sp>
        <p:nvSpPr>
          <p:cNvPr id="170" name="TextBox 169"/>
          <p:cNvSpPr txBox="1"/>
          <p:nvPr/>
        </p:nvSpPr>
        <p:spPr>
          <a:xfrm>
            <a:off x="7237324" y="3949556"/>
            <a:ext cx="1099981" cy="261610"/>
          </a:xfrm>
          <a:prstGeom prst="rect">
            <a:avLst/>
          </a:prstGeom>
          <a:noFill/>
        </p:spPr>
        <p:txBody>
          <a:bodyPr wrap="none">
            <a:spAutoFit/>
          </a:bodyPr>
          <a:lstStyle/>
          <a:p>
            <a:pPr marL="0" marR="0" lvl="0" indent="0" algn="ctr" defTabSz="685800" rtl="0" eaLnBrk="0" fontAlgn="base" latinLnBrk="0" hangingPunct="0">
              <a:lnSpc>
                <a:spcPct val="100000"/>
              </a:lnSpc>
              <a:spcBef>
                <a:spcPct val="0"/>
              </a:spcBef>
              <a:spcAft>
                <a:spcPct val="0"/>
              </a:spcAft>
              <a:buClr>
                <a:srgbClr val="182677"/>
              </a:buClr>
              <a:buSzTx/>
              <a:buFontTx/>
              <a:buNone/>
              <a:tabLst/>
              <a:defRPr/>
            </a:pPr>
            <a:r>
              <a:rPr kumimoji="0" lang="en-US" sz="1100" b="0" i="0" u="none" strike="noStrike" kern="1200" cap="none" spc="0" normalizeH="0" baseline="0" noProof="0" dirty="0" smtClean="0">
                <a:ln>
                  <a:noFill/>
                </a:ln>
                <a:solidFill>
                  <a:prstClr val="black"/>
                </a:solidFill>
                <a:effectLst/>
                <a:uLnTx/>
                <a:uFillTx/>
                <a:latin typeface="Arial" panose="020B0604020202020204" pitchFamily="34" charset="0"/>
                <a:ea typeface="ＭＳ Ｐゴシック" charset="0"/>
              </a:rPr>
              <a:t>Internal Threat</a:t>
            </a:r>
            <a:endParaRPr kumimoji="0" lang="en-US" sz="1100" b="0" i="0" u="none" strike="noStrike" kern="1200" cap="none" spc="0" normalizeH="0" baseline="0" noProof="0" dirty="0">
              <a:ln>
                <a:noFill/>
              </a:ln>
              <a:solidFill>
                <a:prstClr val="black"/>
              </a:solidFill>
              <a:effectLst/>
              <a:uLnTx/>
              <a:uFillTx/>
              <a:latin typeface="Arial" panose="020B0604020202020204" pitchFamily="34" charset="0"/>
              <a:ea typeface="ＭＳ Ｐゴシック" charset="0"/>
            </a:endParaRPr>
          </a:p>
        </p:txBody>
      </p:sp>
      <p:pic>
        <p:nvPicPr>
          <p:cNvPr id="179" name="Picture 2" descr="Image result for hacker icon">
            <a:extLst>
              <a:ext uri="{FF2B5EF4-FFF2-40B4-BE49-F238E27FC236}">
                <a16:creationId xmlns:a16="http://schemas.microsoft.com/office/drawing/2014/main" id="{4A2300E7-9089-47EB-A3EF-52BFBB933455}"/>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7961482" y="2292769"/>
            <a:ext cx="456234" cy="456234"/>
          </a:xfrm>
          <a:prstGeom prst="rect">
            <a:avLst/>
          </a:prstGeom>
          <a:noFill/>
          <a:extLst>
            <a:ext uri="{909E8E84-426E-40DD-AFC4-6F175D3DCCD1}">
              <a14:hiddenFill xmlns:a14="http://schemas.microsoft.com/office/drawing/2010/main">
                <a:solidFill>
                  <a:srgbClr val="FFFFFF"/>
                </a:solidFill>
              </a14:hiddenFill>
            </a:ext>
          </a:extLst>
        </p:spPr>
      </p:pic>
      <p:cxnSp>
        <p:nvCxnSpPr>
          <p:cNvPr id="181" name="Straight Connector 180"/>
          <p:cNvCxnSpPr/>
          <p:nvPr/>
        </p:nvCxnSpPr>
        <p:spPr>
          <a:xfrm flipV="1">
            <a:off x="6107133" y="2570760"/>
            <a:ext cx="1824113" cy="658215"/>
          </a:xfrm>
          <a:prstGeom prst="line">
            <a:avLst/>
          </a:prstGeom>
          <a:ln w="12700">
            <a:solidFill>
              <a:srgbClr val="FF0000"/>
            </a:solidFill>
            <a:prstDash val="dash"/>
            <a:round/>
            <a:headEnd type="triangle"/>
          </a:ln>
        </p:spPr>
        <p:style>
          <a:lnRef idx="1">
            <a:schemeClr val="accent1"/>
          </a:lnRef>
          <a:fillRef idx="0">
            <a:schemeClr val="accent1"/>
          </a:fillRef>
          <a:effectRef idx="0">
            <a:schemeClr val="accent1"/>
          </a:effectRef>
          <a:fontRef idx="minor">
            <a:schemeClr val="tx1"/>
          </a:fontRef>
        </p:style>
      </p:cxnSp>
      <p:pic>
        <p:nvPicPr>
          <p:cNvPr id="182" name="Picture 4" descr="Image result for blacklist icon">
            <a:extLst>
              <a:ext uri="{FF2B5EF4-FFF2-40B4-BE49-F238E27FC236}">
                <a16:creationId xmlns:a16="http://schemas.microsoft.com/office/drawing/2014/main" id="{7786937F-AE92-4C73-AB5D-8006B31D8115}"/>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6620637" y="2637371"/>
            <a:ext cx="525128" cy="548467"/>
          </a:xfrm>
          <a:prstGeom prst="rect">
            <a:avLst/>
          </a:prstGeom>
          <a:noFill/>
          <a:extLst>
            <a:ext uri="{909E8E84-426E-40DD-AFC4-6F175D3DCCD1}">
              <a14:hiddenFill xmlns:a14="http://schemas.microsoft.com/office/drawing/2010/main">
                <a:solidFill>
                  <a:srgbClr val="FFFFFF"/>
                </a:solidFill>
              </a14:hiddenFill>
            </a:ext>
          </a:extLst>
        </p:spPr>
      </p:pic>
      <p:sp>
        <p:nvSpPr>
          <p:cNvPr id="183" name="TextBox 182"/>
          <p:cNvSpPr txBox="1"/>
          <p:nvPr/>
        </p:nvSpPr>
        <p:spPr>
          <a:xfrm>
            <a:off x="6883201" y="4469275"/>
            <a:ext cx="1234633" cy="261610"/>
          </a:xfrm>
          <a:prstGeom prst="rect">
            <a:avLst/>
          </a:prstGeom>
          <a:noFill/>
        </p:spPr>
        <p:txBody>
          <a:bodyPr wrap="none">
            <a:spAutoFit/>
          </a:bodyPr>
          <a:lstStyle/>
          <a:p>
            <a:pPr marL="0" marR="0" lvl="0" indent="0" algn="ctr" defTabSz="685800" rtl="0" eaLnBrk="0" fontAlgn="base" latinLnBrk="0" hangingPunct="0">
              <a:lnSpc>
                <a:spcPct val="100000"/>
              </a:lnSpc>
              <a:spcBef>
                <a:spcPct val="0"/>
              </a:spcBef>
              <a:spcAft>
                <a:spcPct val="0"/>
              </a:spcAft>
              <a:buClr>
                <a:srgbClr val="182677"/>
              </a:buClr>
              <a:buSzTx/>
              <a:buFontTx/>
              <a:buNone/>
              <a:tabLst/>
              <a:defRPr/>
            </a:pPr>
            <a:r>
              <a:rPr kumimoji="0" lang="en-US" sz="1100" b="0" i="0" u="none" strike="noStrike" kern="1200" cap="none" spc="0" normalizeH="0" baseline="0" noProof="0" dirty="0" smtClean="0">
                <a:ln>
                  <a:noFill/>
                </a:ln>
                <a:solidFill>
                  <a:prstClr val="black"/>
                </a:solidFill>
                <a:effectLst/>
                <a:uLnTx/>
                <a:uFillTx/>
                <a:latin typeface="Arial" panose="020B0604020202020204" pitchFamily="34" charset="0"/>
                <a:ea typeface="ＭＳ Ｐゴシック" charset="0"/>
              </a:rPr>
              <a:t>Authorized User</a:t>
            </a:r>
            <a:endParaRPr kumimoji="0" lang="en-US" sz="1100" b="0" i="0" u="none" strike="noStrike" kern="1200" cap="none" spc="0" normalizeH="0" baseline="0" noProof="0" dirty="0">
              <a:ln>
                <a:noFill/>
              </a:ln>
              <a:solidFill>
                <a:prstClr val="black"/>
              </a:solidFill>
              <a:effectLst/>
              <a:uLnTx/>
              <a:uFillTx/>
              <a:latin typeface="Arial" panose="020B0604020202020204" pitchFamily="34" charset="0"/>
              <a:ea typeface="ＭＳ Ｐゴシック" charset="0"/>
            </a:endParaRPr>
          </a:p>
        </p:txBody>
      </p:sp>
      <p:cxnSp>
        <p:nvCxnSpPr>
          <p:cNvPr id="185" name="Straight Connector 184"/>
          <p:cNvCxnSpPr/>
          <p:nvPr/>
        </p:nvCxnSpPr>
        <p:spPr>
          <a:xfrm flipH="1" flipV="1">
            <a:off x="2200328" y="3560538"/>
            <a:ext cx="4310010" cy="70753"/>
          </a:xfrm>
          <a:prstGeom prst="line">
            <a:avLst/>
          </a:prstGeom>
          <a:ln w="12700">
            <a:solidFill>
              <a:srgbClr val="489542"/>
            </a:solidFill>
            <a:prstDash val="dash"/>
            <a:round/>
            <a:tailEnd type="triangle"/>
          </a:ln>
        </p:spPr>
        <p:style>
          <a:lnRef idx="1">
            <a:schemeClr val="accent1"/>
          </a:lnRef>
          <a:fillRef idx="0">
            <a:schemeClr val="accent1"/>
          </a:fillRef>
          <a:effectRef idx="0">
            <a:schemeClr val="accent1"/>
          </a:effectRef>
          <a:fontRef idx="minor">
            <a:schemeClr val="tx1"/>
          </a:fontRef>
        </p:style>
      </p:cxnSp>
      <p:cxnSp>
        <p:nvCxnSpPr>
          <p:cNvPr id="186" name="Straight Connector 185"/>
          <p:cNvCxnSpPr>
            <a:stCxn id="131" idx="3"/>
          </p:cNvCxnSpPr>
          <p:nvPr/>
        </p:nvCxnSpPr>
        <p:spPr>
          <a:xfrm>
            <a:off x="2273146" y="3440311"/>
            <a:ext cx="4746013" cy="149310"/>
          </a:xfrm>
          <a:prstGeom prst="line">
            <a:avLst/>
          </a:prstGeom>
          <a:ln w="12700">
            <a:solidFill>
              <a:srgbClr val="FF0000"/>
            </a:solidFill>
            <a:prstDash val="dash"/>
            <a:round/>
            <a:headEnd type="triangle"/>
          </a:ln>
        </p:spPr>
        <p:style>
          <a:lnRef idx="1">
            <a:schemeClr val="accent1"/>
          </a:lnRef>
          <a:fillRef idx="0">
            <a:schemeClr val="accent1"/>
          </a:fillRef>
          <a:effectRef idx="0">
            <a:schemeClr val="accent1"/>
          </a:effectRef>
          <a:fontRef idx="minor">
            <a:schemeClr val="tx1"/>
          </a:fontRef>
        </p:style>
      </p:cxnSp>
      <p:sp>
        <p:nvSpPr>
          <p:cNvPr id="197" name="TextBox 196"/>
          <p:cNvSpPr txBox="1"/>
          <p:nvPr/>
        </p:nvSpPr>
        <p:spPr>
          <a:xfrm>
            <a:off x="109046" y="3075126"/>
            <a:ext cx="1540806" cy="600164"/>
          </a:xfrm>
          <a:prstGeom prst="rect">
            <a:avLst/>
          </a:prstGeom>
          <a:noFill/>
        </p:spPr>
        <p:txBody>
          <a:bodyPr wrap="none">
            <a:spAutoFit/>
          </a:bodyPr>
          <a:lstStyle/>
          <a:p>
            <a:pPr marL="0" marR="0" lvl="0" indent="0" algn="ctr" defTabSz="685800" rtl="0" eaLnBrk="0" fontAlgn="base" latinLnBrk="0" hangingPunct="0">
              <a:lnSpc>
                <a:spcPct val="100000"/>
              </a:lnSpc>
              <a:spcBef>
                <a:spcPct val="0"/>
              </a:spcBef>
              <a:spcAft>
                <a:spcPct val="0"/>
              </a:spcAft>
              <a:buClr>
                <a:srgbClr val="182677"/>
              </a:buClr>
              <a:buSzTx/>
              <a:buFontTx/>
              <a:buNone/>
              <a:tabLst/>
              <a:defRPr/>
            </a:pPr>
            <a:r>
              <a:rPr kumimoji="0" lang="en-US" sz="1100" b="0" i="0" u="none" strike="noStrike" kern="1200" cap="none" spc="0" normalizeH="0" baseline="0" noProof="0" dirty="0" err="1" smtClean="0">
                <a:ln>
                  <a:noFill/>
                </a:ln>
                <a:solidFill>
                  <a:prstClr val="black"/>
                </a:solidFill>
                <a:effectLst/>
                <a:uLnTx/>
                <a:uFillTx/>
                <a:latin typeface="Arial" panose="020B0604020202020204" pitchFamily="34" charset="0"/>
                <a:ea typeface="ＭＳ Ｐゴシック" charset="0"/>
              </a:rPr>
              <a:t>BlackRidge</a:t>
            </a:r>
            <a:r>
              <a:rPr kumimoji="0" lang="en-US" sz="1100" b="0" i="0" u="none" strike="noStrike" kern="1200" cap="none" spc="0" normalizeH="0" baseline="0" noProof="0" dirty="0" smtClean="0">
                <a:ln>
                  <a:noFill/>
                </a:ln>
                <a:solidFill>
                  <a:prstClr val="black"/>
                </a:solidFill>
                <a:effectLst/>
                <a:uLnTx/>
                <a:uFillTx/>
                <a:latin typeface="Arial" panose="020B0604020202020204" pitchFamily="34" charset="0"/>
                <a:ea typeface="ＭＳ Ｐゴシック" charset="0"/>
              </a:rPr>
              <a:t/>
            </a:r>
            <a:br>
              <a:rPr kumimoji="0" lang="en-US" sz="1100" b="0" i="0" u="none" strike="noStrike" kern="1200" cap="none" spc="0" normalizeH="0" baseline="0" noProof="0" dirty="0" smtClean="0">
                <a:ln>
                  <a:noFill/>
                </a:ln>
                <a:solidFill>
                  <a:prstClr val="black"/>
                </a:solidFill>
                <a:effectLst/>
                <a:uLnTx/>
                <a:uFillTx/>
                <a:latin typeface="Arial" panose="020B0604020202020204" pitchFamily="34" charset="0"/>
                <a:ea typeface="ＭＳ Ｐゴシック" charset="0"/>
              </a:rPr>
            </a:br>
            <a:r>
              <a:rPr kumimoji="0" lang="en-US" sz="1100" b="0" i="0" u="none" strike="noStrike" kern="1200" cap="none" spc="0" normalizeH="0" baseline="0" noProof="0" dirty="0" smtClean="0">
                <a:ln>
                  <a:noFill/>
                </a:ln>
                <a:solidFill>
                  <a:prstClr val="black"/>
                </a:solidFill>
                <a:effectLst/>
                <a:uLnTx/>
                <a:uFillTx/>
                <a:latin typeface="Arial" panose="020B0604020202020204" pitchFamily="34" charset="0"/>
                <a:ea typeface="ＭＳ Ｐゴシック" charset="0"/>
              </a:rPr>
              <a:t>FPA with TAC </a:t>
            </a:r>
            <a:br>
              <a:rPr kumimoji="0" lang="en-US" sz="1100" b="0" i="0" u="none" strike="noStrike" kern="1200" cap="none" spc="0" normalizeH="0" baseline="0" noProof="0" dirty="0" smtClean="0">
                <a:ln>
                  <a:noFill/>
                </a:ln>
                <a:solidFill>
                  <a:prstClr val="black"/>
                </a:solidFill>
                <a:effectLst/>
                <a:uLnTx/>
                <a:uFillTx/>
                <a:latin typeface="Arial" panose="020B0604020202020204" pitchFamily="34" charset="0"/>
                <a:ea typeface="ＭＳ Ｐゴシック" charset="0"/>
              </a:rPr>
            </a:br>
            <a:r>
              <a:rPr kumimoji="0" lang="en-US" sz="1100" b="0" i="0" u="none" strike="noStrike" kern="1200" cap="none" spc="0" normalizeH="0" baseline="0" noProof="0" dirty="0" smtClean="0">
                <a:ln>
                  <a:noFill/>
                </a:ln>
                <a:solidFill>
                  <a:prstClr val="black"/>
                </a:solidFill>
                <a:effectLst/>
                <a:uLnTx/>
                <a:uFillTx/>
                <a:latin typeface="Arial" panose="020B0604020202020204" pitchFamily="34" charset="0"/>
                <a:ea typeface="ＭＳ Ｐゴシック" charset="0"/>
              </a:rPr>
              <a:t>Dynamic Trust Levels</a:t>
            </a:r>
          </a:p>
        </p:txBody>
      </p:sp>
      <p:pic>
        <p:nvPicPr>
          <p:cNvPr id="77" name="Picture 76"/>
          <p:cNvPicPr>
            <a:picLocks noChangeAspect="1"/>
          </p:cNvPicPr>
          <p:nvPr/>
        </p:nvPicPr>
        <p:blipFill>
          <a:blip r:embed="rId19"/>
          <a:stretch>
            <a:fillRect/>
          </a:stretch>
        </p:blipFill>
        <p:spPr>
          <a:xfrm>
            <a:off x="1441281" y="4394122"/>
            <a:ext cx="837843" cy="395881"/>
          </a:xfrm>
          <a:prstGeom prst="rect">
            <a:avLst/>
          </a:prstGeom>
        </p:spPr>
      </p:pic>
    </p:spTree>
    <p:extLst>
      <p:ext uri="{BB962C8B-B14F-4D97-AF65-F5344CB8AC3E}">
        <p14:creationId xmlns:p14="http://schemas.microsoft.com/office/powerpoint/2010/main" val="4209361694"/>
      </p:ext>
    </p:extLst>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Rounded Rectangle 77"/>
          <p:cNvSpPr/>
          <p:nvPr/>
        </p:nvSpPr>
        <p:spPr>
          <a:xfrm>
            <a:off x="6850213" y="789212"/>
            <a:ext cx="2169095" cy="1435146"/>
          </a:xfrm>
          <a:prstGeom prst="round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path path="circle">
              <a:fillToRect l="50000" t="50000" r="50000" b="5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3" name="Ellipse 96"/>
          <p:cNvSpPr/>
          <p:nvPr/>
        </p:nvSpPr>
        <p:spPr bwMode="auto">
          <a:xfrm>
            <a:off x="3615050" y="3124183"/>
            <a:ext cx="1660609" cy="1563812"/>
          </a:xfrm>
          <a:prstGeom prst="ellipse">
            <a:avLst/>
          </a:prstGeom>
          <a:noFill/>
          <a:ln w="50800" cap="flat" cmpd="sng" algn="ctr">
            <a:gradFill>
              <a:gsLst>
                <a:gs pos="0">
                  <a:srgbClr val="A603AB"/>
                </a:gs>
                <a:gs pos="21001">
                  <a:srgbClr val="0819FB"/>
                </a:gs>
                <a:gs pos="35001">
                  <a:srgbClr val="1A8D48"/>
                </a:gs>
                <a:gs pos="52000">
                  <a:srgbClr val="FFFF00"/>
                </a:gs>
                <a:gs pos="73000">
                  <a:srgbClr val="EE3F17"/>
                </a:gs>
                <a:gs pos="88000">
                  <a:srgbClr val="E81766"/>
                </a:gs>
                <a:gs pos="100000">
                  <a:srgbClr val="A603AB"/>
                </a:gs>
              </a:gsLst>
              <a:lin ang="0" scaled="0"/>
            </a:gradFill>
            <a:prstDash val="solid"/>
            <a:round/>
            <a:headEnd type="none" w="med" len="med"/>
            <a:tailEnd type="none" w="med" len="med"/>
          </a:ln>
          <a:effectLst/>
        </p:spPr>
        <p:txBody>
          <a:bodyPr wrap="none" lIns="37969" tIns="19744" rIns="37969" bIns="19744" anchor="ctr"/>
          <a:lstStyle/>
          <a:p>
            <a:pPr marL="0" marR="0" lvl="0" indent="0" algn="l" defTabSz="685800" rtl="0" eaLnBrk="0" fontAlgn="base" latinLnBrk="0" hangingPunct="0">
              <a:lnSpc>
                <a:spcPct val="100000"/>
              </a:lnSpc>
              <a:spcBef>
                <a:spcPct val="20000"/>
              </a:spcBef>
              <a:spcAft>
                <a:spcPct val="0"/>
              </a:spcAft>
              <a:buClr>
                <a:srgbClr val="182677"/>
              </a:buClr>
              <a:buSzTx/>
              <a:buFontTx/>
              <a:buNone/>
              <a:tabLst/>
              <a:defRPr/>
            </a:pPr>
            <a:endParaRPr kumimoji="0" lang="de-DE" sz="76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charset="0"/>
            </a:endParaRPr>
          </a:p>
        </p:txBody>
      </p:sp>
      <p:sp>
        <p:nvSpPr>
          <p:cNvPr id="8" name="TextBox 7"/>
          <p:cNvSpPr txBox="1"/>
          <p:nvPr/>
        </p:nvSpPr>
        <p:spPr>
          <a:xfrm>
            <a:off x="4524577" y="4659719"/>
            <a:ext cx="806632" cy="213585"/>
          </a:xfrm>
          <a:prstGeom prst="rect">
            <a:avLst/>
          </a:prstGeom>
          <a:noFill/>
        </p:spPr>
        <p:txBody>
          <a:bodyPr wrap="none">
            <a:spAutoFit/>
          </a:bodyPr>
          <a:lstStyle/>
          <a:p>
            <a:pPr marL="0" marR="0" lvl="0" indent="0" algn="ctr" defTabSz="685800" rtl="0" eaLnBrk="0" fontAlgn="base" latinLnBrk="0" hangingPunct="0">
              <a:lnSpc>
                <a:spcPct val="100000"/>
              </a:lnSpc>
              <a:spcBef>
                <a:spcPct val="0"/>
              </a:spcBef>
              <a:spcAft>
                <a:spcPct val="0"/>
              </a:spcAft>
              <a:buClr>
                <a:srgbClr val="182677"/>
              </a:buClr>
              <a:buSzTx/>
              <a:buFontTx/>
              <a:buNone/>
              <a:tabLst/>
              <a:defRPr/>
            </a:pPr>
            <a:r>
              <a:rPr kumimoji="0" lang="en-US" sz="788" b="0" i="0" u="none" strike="noStrike" kern="1200" cap="none" spc="0" normalizeH="0" baseline="0" noProof="0" dirty="0">
                <a:ln>
                  <a:noFill/>
                </a:ln>
                <a:solidFill>
                  <a:prstClr val="black"/>
                </a:solidFill>
                <a:effectLst/>
                <a:uLnTx/>
                <a:uFillTx/>
                <a:latin typeface="Arial" panose="020B0604020202020204" pitchFamily="34" charset="0"/>
                <a:ea typeface="ＭＳ Ｐゴシック" charset="0"/>
              </a:rPr>
              <a:t>WDM Node A</a:t>
            </a:r>
          </a:p>
        </p:txBody>
      </p:sp>
      <p:sp>
        <p:nvSpPr>
          <p:cNvPr id="10" name="TextBox 9"/>
          <p:cNvSpPr txBox="1"/>
          <p:nvPr/>
        </p:nvSpPr>
        <p:spPr>
          <a:xfrm>
            <a:off x="3153016" y="3589621"/>
            <a:ext cx="813043" cy="213585"/>
          </a:xfrm>
          <a:prstGeom prst="rect">
            <a:avLst/>
          </a:prstGeom>
          <a:noFill/>
        </p:spPr>
        <p:txBody>
          <a:bodyPr wrap="none">
            <a:spAutoFit/>
          </a:bodyPr>
          <a:lstStyle/>
          <a:p>
            <a:pPr marL="0" marR="0" lvl="0" indent="0" algn="ctr" defTabSz="685800" rtl="0" eaLnBrk="0" fontAlgn="base" latinLnBrk="0" hangingPunct="0">
              <a:lnSpc>
                <a:spcPct val="100000"/>
              </a:lnSpc>
              <a:spcBef>
                <a:spcPct val="0"/>
              </a:spcBef>
              <a:spcAft>
                <a:spcPct val="0"/>
              </a:spcAft>
              <a:buClr>
                <a:srgbClr val="182677"/>
              </a:buClr>
              <a:buSzTx/>
              <a:buFontTx/>
              <a:buNone/>
              <a:tabLst/>
              <a:defRPr/>
            </a:pPr>
            <a:r>
              <a:rPr kumimoji="0" lang="en-US" sz="788" b="0" i="0" u="none" strike="noStrike" kern="1200" cap="none" spc="0" normalizeH="0" baseline="0" noProof="0" dirty="0">
                <a:ln>
                  <a:noFill/>
                </a:ln>
                <a:solidFill>
                  <a:prstClr val="black"/>
                </a:solidFill>
                <a:effectLst/>
                <a:uLnTx/>
                <a:uFillTx/>
                <a:latin typeface="Arial" panose="020B0604020202020204" pitchFamily="34" charset="0"/>
                <a:ea typeface="ＭＳ Ｐゴシック" charset="0"/>
              </a:rPr>
              <a:t>WDM Node C</a:t>
            </a:r>
          </a:p>
        </p:txBody>
      </p:sp>
      <p:sp>
        <p:nvSpPr>
          <p:cNvPr id="11" name="TextBox 10"/>
          <p:cNvSpPr txBox="1"/>
          <p:nvPr/>
        </p:nvSpPr>
        <p:spPr>
          <a:xfrm>
            <a:off x="4770546" y="3650457"/>
            <a:ext cx="806632" cy="213585"/>
          </a:xfrm>
          <a:prstGeom prst="rect">
            <a:avLst/>
          </a:prstGeom>
          <a:noFill/>
        </p:spPr>
        <p:txBody>
          <a:bodyPr wrap="none">
            <a:spAutoFit/>
          </a:bodyPr>
          <a:lstStyle/>
          <a:p>
            <a:pPr marL="0" marR="0" lvl="0" indent="0" algn="ctr" defTabSz="685800" rtl="0" eaLnBrk="0" fontAlgn="base" latinLnBrk="0" hangingPunct="0">
              <a:lnSpc>
                <a:spcPct val="100000"/>
              </a:lnSpc>
              <a:spcBef>
                <a:spcPct val="0"/>
              </a:spcBef>
              <a:spcAft>
                <a:spcPct val="0"/>
              </a:spcAft>
              <a:buClr>
                <a:srgbClr val="182677"/>
              </a:buClr>
              <a:buSzTx/>
              <a:buFontTx/>
              <a:buNone/>
              <a:tabLst/>
              <a:defRPr/>
            </a:pPr>
            <a:r>
              <a:rPr kumimoji="0" lang="en-US" sz="788" b="0" i="0" u="none" strike="noStrike" kern="1200" cap="none" spc="0" normalizeH="0" baseline="0" noProof="0" dirty="0">
                <a:ln>
                  <a:noFill/>
                </a:ln>
                <a:solidFill>
                  <a:prstClr val="black"/>
                </a:solidFill>
                <a:effectLst/>
                <a:uLnTx/>
                <a:uFillTx/>
                <a:latin typeface="Arial" panose="020B0604020202020204" pitchFamily="34" charset="0"/>
                <a:ea typeface="ＭＳ Ｐゴシック" charset="0"/>
              </a:rPr>
              <a:t>WDM Node B</a:t>
            </a:r>
          </a:p>
        </p:txBody>
      </p:sp>
      <p:pic>
        <p:nvPicPr>
          <p:cNvPr id="39948"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48159" y="4499969"/>
            <a:ext cx="277416" cy="3250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9" name="Straight Connector 8"/>
          <p:cNvCxnSpPr>
            <a:endCxn id="39982" idx="0"/>
          </p:cNvCxnSpPr>
          <p:nvPr/>
        </p:nvCxnSpPr>
        <p:spPr>
          <a:xfrm flipV="1">
            <a:off x="3038476" y="3187304"/>
            <a:ext cx="632222" cy="36909"/>
          </a:xfrm>
          <a:prstGeom prst="line">
            <a:avLst/>
          </a:prstGeom>
          <a:ln w="12700">
            <a:solidFill>
              <a:srgbClr val="1A59D4"/>
            </a:solidFill>
            <a:round/>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flipV="1">
            <a:off x="3038476" y="3256360"/>
            <a:ext cx="517922" cy="28575"/>
          </a:xfrm>
          <a:prstGeom prst="line">
            <a:avLst/>
          </a:prstGeom>
          <a:ln w="12700">
            <a:solidFill>
              <a:srgbClr val="1A59D4"/>
            </a:solidFill>
            <a:round/>
          </a:ln>
        </p:spPr>
        <p:style>
          <a:lnRef idx="1">
            <a:schemeClr val="accent1"/>
          </a:lnRef>
          <a:fillRef idx="0">
            <a:schemeClr val="accent1"/>
          </a:fillRef>
          <a:effectRef idx="0">
            <a:schemeClr val="accent1"/>
          </a:effectRef>
          <a:fontRef idx="minor">
            <a:schemeClr val="tx1"/>
          </a:fontRef>
        </p:style>
      </p:cxnSp>
      <p:pic>
        <p:nvPicPr>
          <p:cNvPr id="39953" name="Picture 11"/>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87204" y="3146822"/>
            <a:ext cx="695325" cy="2178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74" name="Straight Connector 73"/>
          <p:cNvCxnSpPr/>
          <p:nvPr/>
        </p:nvCxnSpPr>
        <p:spPr>
          <a:xfrm flipV="1">
            <a:off x="2200328" y="3284935"/>
            <a:ext cx="230929" cy="67270"/>
          </a:xfrm>
          <a:prstGeom prst="line">
            <a:avLst/>
          </a:prstGeom>
          <a:ln w="12700">
            <a:solidFill>
              <a:srgbClr val="1A59D4"/>
            </a:solidFill>
            <a:round/>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flipV="1">
            <a:off x="3459957" y="3225404"/>
            <a:ext cx="116681" cy="1190"/>
          </a:xfrm>
          <a:prstGeom prst="line">
            <a:avLst/>
          </a:prstGeom>
          <a:ln w="12700">
            <a:solidFill>
              <a:srgbClr val="FFC000"/>
            </a:solidFill>
            <a:round/>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flipV="1">
            <a:off x="3459957" y="3286125"/>
            <a:ext cx="116681" cy="1191"/>
          </a:xfrm>
          <a:prstGeom prst="line">
            <a:avLst/>
          </a:prstGeom>
          <a:ln w="12700">
            <a:solidFill>
              <a:srgbClr val="FFC000"/>
            </a:solidFill>
            <a:round/>
          </a:ln>
        </p:spPr>
        <p:style>
          <a:lnRef idx="1">
            <a:schemeClr val="accent1"/>
          </a:lnRef>
          <a:fillRef idx="0">
            <a:schemeClr val="accent1"/>
          </a:fillRef>
          <a:effectRef idx="0">
            <a:schemeClr val="accent1"/>
          </a:effectRef>
          <a:fontRef idx="minor">
            <a:schemeClr val="tx1"/>
          </a:fontRef>
        </p:style>
      </p:cxnSp>
      <p:cxnSp>
        <p:nvCxnSpPr>
          <p:cNvPr id="144" name="Straight Connector 143"/>
          <p:cNvCxnSpPr/>
          <p:nvPr/>
        </p:nvCxnSpPr>
        <p:spPr>
          <a:xfrm flipV="1">
            <a:off x="3461147" y="3417094"/>
            <a:ext cx="117872" cy="1191"/>
          </a:xfrm>
          <a:prstGeom prst="line">
            <a:avLst/>
          </a:prstGeom>
          <a:ln w="12700">
            <a:solidFill>
              <a:srgbClr val="FFC000"/>
            </a:solidFill>
            <a:round/>
          </a:ln>
        </p:spPr>
        <p:style>
          <a:lnRef idx="1">
            <a:schemeClr val="accent1"/>
          </a:lnRef>
          <a:fillRef idx="0">
            <a:schemeClr val="accent1"/>
          </a:fillRef>
          <a:effectRef idx="0">
            <a:schemeClr val="accent1"/>
          </a:effectRef>
          <a:fontRef idx="minor">
            <a:schemeClr val="tx1"/>
          </a:fontRef>
        </p:style>
      </p:cxnSp>
      <p:cxnSp>
        <p:nvCxnSpPr>
          <p:cNvPr id="145" name="Straight Connector 144"/>
          <p:cNvCxnSpPr/>
          <p:nvPr/>
        </p:nvCxnSpPr>
        <p:spPr>
          <a:xfrm flipV="1">
            <a:off x="3461147" y="3479006"/>
            <a:ext cx="117872" cy="0"/>
          </a:xfrm>
          <a:prstGeom prst="line">
            <a:avLst/>
          </a:prstGeom>
          <a:ln w="12700">
            <a:solidFill>
              <a:srgbClr val="FFC000"/>
            </a:solidFill>
            <a:round/>
          </a:ln>
        </p:spPr>
        <p:style>
          <a:lnRef idx="1">
            <a:schemeClr val="accent1"/>
          </a:lnRef>
          <a:fillRef idx="0">
            <a:schemeClr val="accent1"/>
          </a:fillRef>
          <a:effectRef idx="0">
            <a:schemeClr val="accent1"/>
          </a:effectRef>
          <a:fontRef idx="minor">
            <a:schemeClr val="tx1"/>
          </a:fontRef>
        </p:style>
      </p:cxnSp>
      <p:pic>
        <p:nvPicPr>
          <p:cNvPr id="39982"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31394" y="3187304"/>
            <a:ext cx="278606" cy="323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6" name="Text Box 28"/>
          <p:cNvSpPr txBox="1">
            <a:spLocks noChangeArrowheads="1"/>
          </p:cNvSpPr>
          <p:nvPr/>
        </p:nvSpPr>
        <p:spPr bwMode="auto">
          <a:xfrm>
            <a:off x="2475310" y="3292078"/>
            <a:ext cx="521494" cy="127397"/>
          </a:xfrm>
          <a:prstGeom prst="rect">
            <a:avLst/>
          </a:prstGeom>
          <a:noFill/>
          <a:ln w="9525">
            <a:noFill/>
            <a:miter lim="800000"/>
            <a:headEnd/>
            <a:tailEnd/>
          </a:ln>
          <a:effectLst>
            <a:prstShdw prst="shdw17" dist="17961" dir="2700000">
              <a:srgbClr val="485297"/>
            </a:prstShdw>
          </a:effectLst>
        </p:spPr>
        <p:txBody>
          <a:bodyPr lIns="23918" tIns="11959" rIns="23918" bIns="11959"/>
          <a:lstStyle/>
          <a:p>
            <a:pPr marL="0" marR="0" lvl="0" indent="0" algn="ctr" defTabSz="685800" rtl="0" eaLnBrk="0" fontAlgn="base" latinLnBrk="0" hangingPunct="0">
              <a:lnSpc>
                <a:spcPct val="100000"/>
              </a:lnSpc>
              <a:spcBef>
                <a:spcPct val="0"/>
              </a:spcBef>
              <a:spcAft>
                <a:spcPct val="0"/>
              </a:spcAft>
              <a:buClrTx/>
              <a:buSzTx/>
              <a:buFontTx/>
              <a:buNone/>
              <a:tabLst/>
              <a:defRPr/>
            </a:pPr>
            <a:endParaRPr kumimoji="0" lang="en-US" altLang="ja-JP" sz="760" b="0" i="0" u="none" strike="noStrike" kern="1200" cap="none" spc="0" normalizeH="0" baseline="0" noProof="0" dirty="0">
              <a:ln>
                <a:noFill/>
              </a:ln>
              <a:solidFill>
                <a:prstClr val="black"/>
              </a:solidFill>
              <a:effectLst/>
              <a:uLnTx/>
              <a:uFillTx/>
              <a:latin typeface="Arial" panose="020B0604020202020204" pitchFamily="34" charset="0"/>
              <a:ea typeface="MS PGothic" pitchFamily="34" charset="-128"/>
            </a:endParaRPr>
          </a:p>
        </p:txBody>
      </p:sp>
      <p:cxnSp>
        <p:nvCxnSpPr>
          <p:cNvPr id="211" name="Straight Connector 210"/>
          <p:cNvCxnSpPr/>
          <p:nvPr/>
        </p:nvCxnSpPr>
        <p:spPr>
          <a:xfrm flipV="1">
            <a:off x="5260182" y="3414713"/>
            <a:ext cx="117872" cy="1191"/>
          </a:xfrm>
          <a:prstGeom prst="line">
            <a:avLst/>
          </a:prstGeom>
          <a:ln w="12700">
            <a:solidFill>
              <a:srgbClr val="FFC000"/>
            </a:solidFill>
            <a:round/>
          </a:ln>
        </p:spPr>
        <p:style>
          <a:lnRef idx="1">
            <a:schemeClr val="accent1"/>
          </a:lnRef>
          <a:fillRef idx="0">
            <a:schemeClr val="accent1"/>
          </a:fillRef>
          <a:effectRef idx="0">
            <a:schemeClr val="accent1"/>
          </a:effectRef>
          <a:fontRef idx="minor">
            <a:schemeClr val="tx1"/>
          </a:fontRef>
        </p:style>
      </p:cxnSp>
      <p:cxnSp>
        <p:nvCxnSpPr>
          <p:cNvPr id="212" name="Straight Connector 211"/>
          <p:cNvCxnSpPr/>
          <p:nvPr/>
        </p:nvCxnSpPr>
        <p:spPr>
          <a:xfrm flipV="1">
            <a:off x="5260182" y="3475435"/>
            <a:ext cx="117872" cy="1190"/>
          </a:xfrm>
          <a:prstGeom prst="line">
            <a:avLst/>
          </a:prstGeom>
          <a:ln w="12700">
            <a:solidFill>
              <a:srgbClr val="FFC000"/>
            </a:solidFill>
            <a:round/>
          </a:ln>
        </p:spPr>
        <p:style>
          <a:lnRef idx="1">
            <a:schemeClr val="accent1"/>
          </a:lnRef>
          <a:fillRef idx="0">
            <a:schemeClr val="accent1"/>
          </a:fillRef>
          <a:effectRef idx="0">
            <a:schemeClr val="accent1"/>
          </a:effectRef>
          <a:fontRef idx="minor">
            <a:schemeClr val="tx1"/>
          </a:fontRef>
        </p:style>
      </p:cxnSp>
      <p:cxnSp>
        <p:nvCxnSpPr>
          <p:cNvPr id="216" name="Straight Connector 215"/>
          <p:cNvCxnSpPr/>
          <p:nvPr/>
        </p:nvCxnSpPr>
        <p:spPr>
          <a:xfrm flipV="1">
            <a:off x="5283994" y="3473053"/>
            <a:ext cx="503635" cy="13097"/>
          </a:xfrm>
          <a:prstGeom prst="line">
            <a:avLst/>
          </a:prstGeom>
          <a:ln w="12700">
            <a:solidFill>
              <a:srgbClr val="1A59D4"/>
            </a:solidFill>
            <a:round/>
          </a:ln>
        </p:spPr>
        <p:style>
          <a:lnRef idx="1">
            <a:schemeClr val="accent1"/>
          </a:lnRef>
          <a:fillRef idx="0">
            <a:schemeClr val="accent1"/>
          </a:fillRef>
          <a:effectRef idx="0">
            <a:schemeClr val="accent1"/>
          </a:effectRef>
          <a:fontRef idx="minor">
            <a:schemeClr val="tx1"/>
          </a:fontRef>
        </p:style>
      </p:cxnSp>
      <p:pic>
        <p:nvPicPr>
          <p:cNvPr id="39990" name="Picture 11"/>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44766" y="3331369"/>
            <a:ext cx="695325" cy="2178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220" name="Straight Connector 219"/>
          <p:cNvCxnSpPr/>
          <p:nvPr/>
        </p:nvCxnSpPr>
        <p:spPr>
          <a:xfrm flipV="1">
            <a:off x="6393657" y="3473054"/>
            <a:ext cx="116681" cy="1190"/>
          </a:xfrm>
          <a:prstGeom prst="line">
            <a:avLst/>
          </a:prstGeom>
          <a:ln w="12700">
            <a:solidFill>
              <a:srgbClr val="1A59D4"/>
            </a:solidFill>
            <a:round/>
          </a:ln>
        </p:spPr>
        <p:style>
          <a:lnRef idx="1">
            <a:schemeClr val="accent1"/>
          </a:lnRef>
          <a:fillRef idx="0">
            <a:schemeClr val="accent1"/>
          </a:fillRef>
          <a:effectRef idx="0">
            <a:schemeClr val="accent1"/>
          </a:effectRef>
          <a:fontRef idx="minor">
            <a:schemeClr val="tx1"/>
          </a:fontRef>
        </p:style>
      </p:cxnSp>
      <p:cxnSp>
        <p:nvCxnSpPr>
          <p:cNvPr id="232" name="Straight Connector 231"/>
          <p:cNvCxnSpPr/>
          <p:nvPr/>
        </p:nvCxnSpPr>
        <p:spPr>
          <a:xfrm flipV="1">
            <a:off x="5258991" y="3227785"/>
            <a:ext cx="117872" cy="1190"/>
          </a:xfrm>
          <a:prstGeom prst="line">
            <a:avLst/>
          </a:prstGeom>
          <a:ln w="12700">
            <a:solidFill>
              <a:srgbClr val="FFC000"/>
            </a:solidFill>
            <a:round/>
          </a:ln>
        </p:spPr>
        <p:style>
          <a:lnRef idx="1">
            <a:schemeClr val="accent1"/>
          </a:lnRef>
          <a:fillRef idx="0">
            <a:schemeClr val="accent1"/>
          </a:fillRef>
          <a:effectRef idx="0">
            <a:schemeClr val="accent1"/>
          </a:effectRef>
          <a:fontRef idx="minor">
            <a:schemeClr val="tx1"/>
          </a:fontRef>
        </p:style>
      </p:cxnSp>
      <p:cxnSp>
        <p:nvCxnSpPr>
          <p:cNvPr id="233" name="Straight Connector 232"/>
          <p:cNvCxnSpPr/>
          <p:nvPr/>
        </p:nvCxnSpPr>
        <p:spPr>
          <a:xfrm flipV="1">
            <a:off x="5258991" y="3288506"/>
            <a:ext cx="117872" cy="1191"/>
          </a:xfrm>
          <a:prstGeom prst="line">
            <a:avLst/>
          </a:prstGeom>
          <a:ln w="12700">
            <a:solidFill>
              <a:srgbClr val="FFC000"/>
            </a:solidFill>
            <a:round/>
          </a:ln>
        </p:spPr>
        <p:style>
          <a:lnRef idx="1">
            <a:schemeClr val="accent1"/>
          </a:lnRef>
          <a:fillRef idx="0">
            <a:schemeClr val="accent1"/>
          </a:fillRef>
          <a:effectRef idx="0">
            <a:schemeClr val="accent1"/>
          </a:effectRef>
          <a:fontRef idx="minor">
            <a:schemeClr val="tx1"/>
          </a:fontRef>
        </p:style>
      </p:cxnSp>
      <p:pic>
        <p:nvPicPr>
          <p:cNvPr id="3999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18485" y="3189685"/>
            <a:ext cx="277415" cy="3250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250" name="Straight Connector 249"/>
          <p:cNvCxnSpPr/>
          <p:nvPr/>
        </p:nvCxnSpPr>
        <p:spPr>
          <a:xfrm>
            <a:off x="2363728" y="1890667"/>
            <a:ext cx="157651" cy="1233516"/>
          </a:xfrm>
          <a:prstGeom prst="line">
            <a:avLst/>
          </a:prstGeom>
          <a:ln w="12700">
            <a:solidFill>
              <a:srgbClr val="00B0F0"/>
            </a:solidFill>
            <a:prstDash val="dash"/>
            <a:round/>
            <a:tailEnd type="triangle"/>
          </a:ln>
        </p:spPr>
        <p:style>
          <a:lnRef idx="1">
            <a:schemeClr val="accent1"/>
          </a:lnRef>
          <a:fillRef idx="0">
            <a:schemeClr val="accent1"/>
          </a:fillRef>
          <a:effectRef idx="0">
            <a:schemeClr val="accent1"/>
          </a:effectRef>
          <a:fontRef idx="minor">
            <a:schemeClr val="tx1"/>
          </a:fontRef>
        </p:style>
      </p:cxnSp>
      <p:cxnSp>
        <p:nvCxnSpPr>
          <p:cNvPr id="256" name="Straight Connector 255"/>
          <p:cNvCxnSpPr/>
          <p:nvPr/>
        </p:nvCxnSpPr>
        <p:spPr>
          <a:xfrm flipV="1">
            <a:off x="5279232" y="3408760"/>
            <a:ext cx="503635" cy="11906"/>
          </a:xfrm>
          <a:prstGeom prst="line">
            <a:avLst/>
          </a:prstGeom>
          <a:ln w="12700">
            <a:solidFill>
              <a:srgbClr val="1A59D4"/>
            </a:solidFill>
            <a:round/>
          </a:ln>
        </p:spPr>
        <p:style>
          <a:lnRef idx="1">
            <a:schemeClr val="accent1"/>
          </a:lnRef>
          <a:fillRef idx="0">
            <a:schemeClr val="accent1"/>
          </a:fillRef>
          <a:effectRef idx="0">
            <a:schemeClr val="accent1"/>
          </a:effectRef>
          <a:fontRef idx="minor">
            <a:schemeClr val="tx1"/>
          </a:fontRef>
        </p:style>
      </p:cxnSp>
      <p:cxnSp>
        <p:nvCxnSpPr>
          <p:cNvPr id="295" name="Straight Connector 294"/>
          <p:cNvCxnSpPr>
            <a:endCxn id="143" idx="2"/>
          </p:cNvCxnSpPr>
          <p:nvPr/>
        </p:nvCxnSpPr>
        <p:spPr>
          <a:xfrm flipH="1" flipV="1">
            <a:off x="2792870" y="1839381"/>
            <a:ext cx="3048058" cy="1462758"/>
          </a:xfrm>
          <a:prstGeom prst="line">
            <a:avLst/>
          </a:prstGeom>
          <a:ln w="12700">
            <a:solidFill>
              <a:srgbClr val="00B0F0"/>
            </a:solidFill>
            <a:prstDash val="dash"/>
            <a:round/>
            <a:headEnd type="triangle"/>
            <a:tailEnd type="none"/>
          </a:ln>
        </p:spPr>
        <p:style>
          <a:lnRef idx="1">
            <a:schemeClr val="accent1"/>
          </a:lnRef>
          <a:fillRef idx="0">
            <a:schemeClr val="accent1"/>
          </a:fillRef>
          <a:effectRef idx="0">
            <a:schemeClr val="accent1"/>
          </a:effectRef>
          <a:fontRef idx="minor">
            <a:schemeClr val="tx1"/>
          </a:fontRef>
        </p:style>
      </p:cxnSp>
      <p:sp>
        <p:nvSpPr>
          <p:cNvPr id="2" name="Slide Number Placeholder 1"/>
          <p:cNvSpPr>
            <a:spLocks noGrp="1"/>
          </p:cNvSpPr>
          <p:nvPr>
            <p:ph type="sldNum" sz="quarter" idx="10"/>
          </p:nvPr>
        </p:nvSpPr>
        <p:spPr>
          <a:xfrm>
            <a:off x="7450282" y="4671465"/>
            <a:ext cx="269750" cy="274637"/>
          </a:xfrm>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3C87553A-B4BC-47D1-B597-D24F2C71D1EA}" type="slidenum">
              <a:rPr kumimoji="0" lang="en-US" sz="450" b="0" i="0" u="none" strike="noStrike" kern="1200" cap="none" spc="0" normalizeH="0" baseline="0" noProof="0">
                <a:ln>
                  <a:noFill/>
                </a:ln>
                <a:solidFill>
                  <a:srgbClr val="000000">
                    <a:alpha val="25000"/>
                  </a:srgbClr>
                </a:solidFill>
                <a:effectLst/>
                <a:uLnTx/>
                <a:uFillTx/>
                <a:latin typeface="Arial"/>
                <a:ea typeface="+mn-ea"/>
              </a:rPr>
              <a:pPr marL="0" marR="0" lvl="0" indent="0" algn="r" defTabSz="457200" rtl="0" eaLnBrk="1" fontAlgn="base" latinLnBrk="0" hangingPunct="1">
                <a:lnSpc>
                  <a:spcPct val="100000"/>
                </a:lnSpc>
                <a:spcBef>
                  <a:spcPct val="0"/>
                </a:spcBef>
                <a:spcAft>
                  <a:spcPct val="0"/>
                </a:spcAft>
                <a:buClrTx/>
                <a:buSzTx/>
                <a:buFontTx/>
                <a:buNone/>
                <a:tabLst/>
                <a:defRPr/>
              </a:pPr>
              <a:t>8</a:t>
            </a:fld>
            <a:endParaRPr kumimoji="0" lang="en-US" sz="450" b="0" i="0" u="none" strike="noStrike" kern="1200" cap="none" spc="0" normalizeH="0" baseline="0" noProof="0" dirty="0">
              <a:ln>
                <a:noFill/>
              </a:ln>
              <a:solidFill>
                <a:srgbClr val="000000">
                  <a:alpha val="25000"/>
                </a:srgbClr>
              </a:solidFill>
              <a:effectLst/>
              <a:uLnTx/>
              <a:uFillTx/>
              <a:latin typeface="Arial"/>
              <a:ea typeface="+mn-ea"/>
            </a:endParaRPr>
          </a:p>
        </p:txBody>
      </p:sp>
      <p:sp>
        <p:nvSpPr>
          <p:cNvPr id="151" name="Text Box 27"/>
          <p:cNvSpPr txBox="1">
            <a:spLocks noChangeArrowheads="1"/>
          </p:cNvSpPr>
          <p:nvPr/>
        </p:nvSpPr>
        <p:spPr bwMode="auto">
          <a:xfrm>
            <a:off x="156028" y="2762614"/>
            <a:ext cx="3127226" cy="2072784"/>
          </a:xfrm>
          <a:prstGeom prst="rect">
            <a:avLst/>
          </a:prstGeom>
          <a:noFill/>
          <a:ln w="28575">
            <a:solidFill>
              <a:srgbClr val="335FFA"/>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a:spcBef>
                <a:spcPct val="20000"/>
              </a:spcBef>
              <a:buFont typeface="Arial" panose="020B0604020202020204" pitchFamily="34" charset="0"/>
              <a:buChar char="•"/>
              <a:defRPr sz="3200">
                <a:solidFill>
                  <a:schemeClr val="tx1"/>
                </a:solidFill>
                <a:latin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marL="0" marR="0" lvl="0" indent="0" algn="ctr" defTabSz="685800" rtl="0" eaLnBrk="1" fontAlgn="base" latinLnBrk="0" hangingPunct="1">
              <a:lnSpc>
                <a:spcPct val="100000"/>
              </a:lnSpc>
              <a:spcBef>
                <a:spcPct val="50000"/>
              </a:spcBef>
              <a:spcAft>
                <a:spcPct val="0"/>
              </a:spcAft>
              <a:buClr>
                <a:srgbClr val="00CC00"/>
              </a:buClr>
              <a:buSzTx/>
              <a:buFont typeface="Arial" panose="020B0604020202020204" pitchFamily="34" charset="0"/>
              <a:buNone/>
              <a:tabLst/>
              <a:defRPr/>
            </a:pPr>
            <a:endParaRPr kumimoji="0" lang="en-US" altLang="en-US" sz="1050" b="1" i="0" u="none" strike="noStrike" kern="1200" cap="none" spc="0" normalizeH="0" baseline="0" noProof="0">
              <a:ln>
                <a:noFill/>
              </a:ln>
              <a:solidFill>
                <a:srgbClr val="000000"/>
              </a:solidFill>
              <a:effectLst/>
              <a:uLnTx/>
              <a:uFillTx/>
              <a:latin typeface="Verdana" panose="020B0604030504040204" pitchFamily="34" charset="0"/>
              <a:ea typeface="MS PGothic" panose="020B0600070205080204" pitchFamily="34" charset="-128"/>
            </a:endParaRPr>
          </a:p>
        </p:txBody>
      </p:sp>
      <p:sp>
        <p:nvSpPr>
          <p:cNvPr id="154" name="Text Box 27"/>
          <p:cNvSpPr txBox="1">
            <a:spLocks noChangeArrowheads="1"/>
          </p:cNvSpPr>
          <p:nvPr/>
        </p:nvSpPr>
        <p:spPr bwMode="auto">
          <a:xfrm>
            <a:off x="6423150" y="3270369"/>
            <a:ext cx="1914156" cy="1650206"/>
          </a:xfrm>
          <a:prstGeom prst="rect">
            <a:avLst/>
          </a:prstGeom>
          <a:noFill/>
          <a:ln w="28575">
            <a:solidFill>
              <a:srgbClr val="335FFA"/>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a:spcBef>
                <a:spcPct val="20000"/>
              </a:spcBef>
              <a:buFont typeface="Arial" panose="020B0604020202020204" pitchFamily="34" charset="0"/>
              <a:buChar char="•"/>
              <a:defRPr sz="3200">
                <a:solidFill>
                  <a:schemeClr val="tx1"/>
                </a:solidFill>
                <a:latin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marL="0" marR="0" lvl="0" indent="0" algn="ctr" defTabSz="685800" rtl="0" eaLnBrk="1" fontAlgn="base" latinLnBrk="0" hangingPunct="1">
              <a:lnSpc>
                <a:spcPct val="100000"/>
              </a:lnSpc>
              <a:spcBef>
                <a:spcPct val="50000"/>
              </a:spcBef>
              <a:spcAft>
                <a:spcPct val="0"/>
              </a:spcAft>
              <a:buClr>
                <a:srgbClr val="00CC00"/>
              </a:buClr>
              <a:buSzTx/>
              <a:buFont typeface="Arial" panose="020B0604020202020204" pitchFamily="34" charset="0"/>
              <a:buNone/>
              <a:tabLst/>
              <a:defRPr/>
            </a:pPr>
            <a:endParaRPr kumimoji="0" lang="en-US" altLang="en-US" sz="1050" b="1" i="0" u="none" strike="noStrike" kern="1200" cap="none" spc="0" normalizeH="0" baseline="0" noProof="0">
              <a:ln>
                <a:noFill/>
              </a:ln>
              <a:solidFill>
                <a:srgbClr val="000000"/>
              </a:solidFill>
              <a:effectLst/>
              <a:uLnTx/>
              <a:uFillTx/>
              <a:latin typeface="Verdana" panose="020B0604030504040204" pitchFamily="34" charset="0"/>
              <a:ea typeface="MS PGothic" panose="020B0600070205080204" pitchFamily="34" charset="-128"/>
            </a:endParaRPr>
          </a:p>
        </p:txBody>
      </p:sp>
      <p:sp>
        <p:nvSpPr>
          <p:cNvPr id="156" name="TextBox 155"/>
          <p:cNvSpPr txBox="1"/>
          <p:nvPr/>
        </p:nvSpPr>
        <p:spPr>
          <a:xfrm>
            <a:off x="1581347" y="3773180"/>
            <a:ext cx="1800493" cy="600164"/>
          </a:xfrm>
          <a:prstGeom prst="rect">
            <a:avLst/>
          </a:prstGeom>
          <a:noFill/>
        </p:spPr>
        <p:txBody>
          <a:bodyPr wrap="none">
            <a:spAutoFit/>
          </a:bodyPr>
          <a:lstStyle/>
          <a:p>
            <a:pPr marL="0" marR="0" lvl="0" indent="0" algn="ctr" defTabSz="685800" rtl="0" eaLnBrk="0" fontAlgn="base" latinLnBrk="0" hangingPunct="0">
              <a:lnSpc>
                <a:spcPct val="100000"/>
              </a:lnSpc>
              <a:spcBef>
                <a:spcPct val="0"/>
              </a:spcBef>
              <a:spcAft>
                <a:spcPct val="0"/>
              </a:spcAft>
              <a:buClr>
                <a:srgbClr val="182677"/>
              </a:buClr>
              <a:buSzTx/>
              <a:buFontTx/>
              <a:buNone/>
              <a:tabLst/>
              <a:defRPr/>
            </a:pPr>
            <a:r>
              <a:rPr kumimoji="0" lang="en-US" sz="1100" b="0" i="0" u="none" strike="noStrike" kern="1200" cap="none" spc="0" normalizeH="0" baseline="0" noProof="0" dirty="0" smtClean="0">
                <a:ln>
                  <a:noFill/>
                </a:ln>
                <a:solidFill>
                  <a:prstClr val="black"/>
                </a:solidFill>
                <a:effectLst/>
                <a:uLnTx/>
                <a:uFillTx/>
                <a:latin typeface="Arial" panose="020B0604020202020204" pitchFamily="34" charset="0"/>
                <a:ea typeface="ＭＳ Ｐゴシック" charset="0"/>
              </a:rPr>
              <a:t>Brocade/</a:t>
            </a:r>
            <a:r>
              <a:rPr kumimoji="0" lang="en-US" sz="1100" b="0" i="0" u="none" strike="noStrike" kern="1200" cap="none" spc="0" normalizeH="0" baseline="0" noProof="0" dirty="0" err="1" smtClean="0">
                <a:ln>
                  <a:noFill/>
                </a:ln>
                <a:solidFill>
                  <a:prstClr val="black"/>
                </a:solidFill>
                <a:effectLst/>
                <a:uLnTx/>
                <a:uFillTx/>
                <a:latin typeface="Arial" panose="020B0604020202020204" pitchFamily="34" charset="0"/>
                <a:ea typeface="ＭＳ Ｐゴシック" charset="0"/>
              </a:rPr>
              <a:t>Vyatta</a:t>
            </a:r>
            <a:r>
              <a:rPr kumimoji="0" lang="en-US" sz="1100" b="0" i="0" u="none" strike="noStrike" kern="1200" cap="none" spc="0" normalizeH="0" baseline="0" noProof="0" dirty="0">
                <a:ln>
                  <a:noFill/>
                </a:ln>
                <a:solidFill>
                  <a:prstClr val="black"/>
                </a:solidFill>
                <a:effectLst/>
                <a:uLnTx/>
                <a:uFillTx/>
                <a:latin typeface="Arial" panose="020B0604020202020204" pitchFamily="34" charset="0"/>
                <a:ea typeface="ＭＳ Ｐゴシック" charset="0"/>
              </a:rPr>
              <a:t> </a:t>
            </a:r>
            <a:r>
              <a:rPr kumimoji="0" lang="en-US" sz="1100" b="0" i="0" u="none" strike="noStrike" kern="1200" cap="none" spc="0" normalizeH="0" baseline="0" noProof="0" dirty="0" smtClean="0">
                <a:ln>
                  <a:noFill/>
                </a:ln>
                <a:solidFill>
                  <a:prstClr val="black"/>
                </a:solidFill>
                <a:effectLst/>
                <a:uLnTx/>
                <a:uFillTx/>
                <a:latin typeface="Arial" panose="020B0604020202020204" pitchFamily="34" charset="0"/>
                <a:ea typeface="ＭＳ Ｐゴシック" charset="0"/>
              </a:rPr>
              <a:t>5600</a:t>
            </a:r>
          </a:p>
          <a:p>
            <a:pPr marL="0" marR="0" lvl="0" indent="0" algn="ctr" defTabSz="685800" rtl="0" eaLnBrk="0" fontAlgn="base" latinLnBrk="0" hangingPunct="0">
              <a:lnSpc>
                <a:spcPct val="100000"/>
              </a:lnSpc>
              <a:spcBef>
                <a:spcPct val="0"/>
              </a:spcBef>
              <a:spcAft>
                <a:spcPct val="0"/>
              </a:spcAft>
              <a:buClr>
                <a:srgbClr val="182677"/>
              </a:buClr>
              <a:buSzTx/>
              <a:buFontTx/>
              <a:buNone/>
              <a:tabLst/>
              <a:defRPr/>
            </a:pPr>
            <a:r>
              <a:rPr kumimoji="0" lang="en-US" sz="1100" b="0" i="0" u="none" strike="noStrike" kern="1200" cap="none" spc="0" normalizeH="0" baseline="0" noProof="0" dirty="0" smtClean="0">
                <a:ln>
                  <a:noFill/>
                </a:ln>
                <a:solidFill>
                  <a:prstClr val="black"/>
                </a:solidFill>
                <a:effectLst/>
                <a:uLnTx/>
                <a:uFillTx/>
                <a:latin typeface="Arial" panose="020B0604020202020204" pitchFamily="34" charset="0"/>
                <a:ea typeface="ＭＳ Ｐゴシック" charset="0"/>
              </a:rPr>
              <a:t>RFW open source firewall</a:t>
            </a:r>
            <a:br>
              <a:rPr kumimoji="0" lang="en-US" sz="1100" b="0" i="0" u="none" strike="noStrike" kern="1200" cap="none" spc="0" normalizeH="0" baseline="0" noProof="0" dirty="0" smtClean="0">
                <a:ln>
                  <a:noFill/>
                </a:ln>
                <a:solidFill>
                  <a:prstClr val="black"/>
                </a:solidFill>
                <a:effectLst/>
                <a:uLnTx/>
                <a:uFillTx/>
                <a:latin typeface="Arial" panose="020B0604020202020204" pitchFamily="34" charset="0"/>
                <a:ea typeface="ＭＳ Ｐゴシック" charset="0"/>
              </a:rPr>
            </a:br>
            <a:r>
              <a:rPr kumimoji="0" lang="en-US" sz="1100" b="0" i="0" u="none" strike="noStrike" kern="1200" cap="none" spc="0" normalizeH="0" baseline="0" noProof="0" dirty="0" smtClean="0">
                <a:ln>
                  <a:noFill/>
                </a:ln>
                <a:solidFill>
                  <a:prstClr val="black"/>
                </a:solidFill>
                <a:effectLst/>
                <a:uLnTx/>
                <a:uFillTx/>
                <a:latin typeface="Arial" panose="020B0604020202020204" pitchFamily="34" charset="0"/>
                <a:ea typeface="ＭＳ Ｐゴシック" charset="0"/>
              </a:rPr>
              <a:t>Cisco routers</a:t>
            </a:r>
          </a:p>
        </p:txBody>
      </p:sp>
      <p:sp>
        <p:nvSpPr>
          <p:cNvPr id="157" name="TextBox 156"/>
          <p:cNvSpPr txBox="1"/>
          <p:nvPr/>
        </p:nvSpPr>
        <p:spPr>
          <a:xfrm>
            <a:off x="3743334" y="3889499"/>
            <a:ext cx="1351652" cy="600164"/>
          </a:xfrm>
          <a:prstGeom prst="rect">
            <a:avLst/>
          </a:prstGeom>
          <a:noFill/>
        </p:spPr>
        <p:txBody>
          <a:bodyPr wrap="none">
            <a:spAutoFit/>
          </a:bodyPr>
          <a:lstStyle/>
          <a:p>
            <a:pPr marL="0" marR="0" lvl="0" indent="0" algn="ctr" defTabSz="685800" rtl="0" eaLnBrk="0" fontAlgn="base" latinLnBrk="0" hangingPunct="0">
              <a:lnSpc>
                <a:spcPct val="100000"/>
              </a:lnSpc>
              <a:spcBef>
                <a:spcPct val="0"/>
              </a:spcBef>
              <a:spcAft>
                <a:spcPct val="0"/>
              </a:spcAft>
              <a:buClr>
                <a:srgbClr val="182677"/>
              </a:buClr>
              <a:buSzTx/>
              <a:buFontTx/>
              <a:buNone/>
              <a:tabLst/>
              <a:defRPr/>
            </a:pPr>
            <a:r>
              <a:rPr kumimoji="0" lang="en-US" sz="1100" b="0" i="0" u="none" strike="noStrike" kern="1200" cap="none" spc="0" normalizeH="0" baseline="0" noProof="0" dirty="0" smtClean="0">
                <a:ln>
                  <a:noFill/>
                </a:ln>
                <a:solidFill>
                  <a:prstClr val="black"/>
                </a:solidFill>
                <a:effectLst/>
                <a:uLnTx/>
                <a:uFillTx/>
                <a:latin typeface="Arial" panose="020B0604020202020204" pitchFamily="34" charset="0"/>
                <a:ea typeface="ＭＳ Ｐゴシック" charset="0"/>
              </a:rPr>
              <a:t>Untrusted Network</a:t>
            </a:r>
          </a:p>
          <a:p>
            <a:pPr marL="0" marR="0" lvl="0" indent="0" algn="ctr" defTabSz="685800" rtl="0" eaLnBrk="0" fontAlgn="base" latinLnBrk="0" hangingPunct="0">
              <a:lnSpc>
                <a:spcPct val="100000"/>
              </a:lnSpc>
              <a:spcBef>
                <a:spcPct val="0"/>
              </a:spcBef>
              <a:spcAft>
                <a:spcPct val="0"/>
              </a:spcAft>
              <a:buClr>
                <a:srgbClr val="182677"/>
              </a:buClr>
              <a:buSzTx/>
              <a:buFontTx/>
              <a:buNone/>
              <a:tabLst/>
              <a:defRPr/>
            </a:pPr>
            <a:r>
              <a:rPr kumimoji="0" lang="en-US" sz="1100" b="0" i="0" u="none" strike="noStrike" kern="1200" cap="none" spc="0" normalizeH="0" baseline="0" noProof="0" dirty="0" smtClean="0">
                <a:ln>
                  <a:noFill/>
                </a:ln>
                <a:solidFill>
                  <a:prstClr val="black"/>
                </a:solidFill>
                <a:effectLst/>
                <a:uLnTx/>
                <a:uFillTx/>
                <a:latin typeface="Arial" panose="020B0604020202020204" pitchFamily="34" charset="0"/>
                <a:ea typeface="ＭＳ Ｐゴシック" charset="0"/>
              </a:rPr>
              <a:t>With </a:t>
            </a:r>
            <a:r>
              <a:rPr kumimoji="0" lang="en-US" sz="1100" b="0" i="0" u="none" strike="noStrike" kern="1200" cap="none" spc="0" normalizeH="0" baseline="0" noProof="0" dirty="0" err="1" smtClean="0">
                <a:ln>
                  <a:noFill/>
                </a:ln>
                <a:solidFill>
                  <a:prstClr val="black"/>
                </a:solidFill>
                <a:effectLst/>
                <a:uLnTx/>
                <a:uFillTx/>
                <a:latin typeface="Arial" panose="020B0604020202020204" pitchFamily="34" charset="0"/>
                <a:ea typeface="ＭＳ Ｐゴシック" charset="0"/>
              </a:rPr>
              <a:t>Ciena</a:t>
            </a:r>
            <a:r>
              <a:rPr kumimoji="0" lang="en-US" sz="1100" b="0" i="0" u="none" strike="noStrike" kern="1200" cap="none" spc="0" normalizeH="0" baseline="0" noProof="0" dirty="0" smtClean="0">
                <a:ln>
                  <a:noFill/>
                </a:ln>
                <a:solidFill>
                  <a:prstClr val="black"/>
                </a:solidFill>
                <a:effectLst/>
                <a:uLnTx/>
                <a:uFillTx/>
                <a:latin typeface="Arial" panose="020B0604020202020204" pitchFamily="34" charset="0"/>
                <a:ea typeface="ＭＳ Ｐゴシック" charset="0"/>
              </a:rPr>
              <a:t> Metro </a:t>
            </a:r>
            <a:br>
              <a:rPr kumimoji="0" lang="en-US" sz="1100" b="0" i="0" u="none" strike="noStrike" kern="1200" cap="none" spc="0" normalizeH="0" baseline="0" noProof="0" dirty="0" smtClean="0">
                <a:ln>
                  <a:noFill/>
                </a:ln>
                <a:solidFill>
                  <a:prstClr val="black"/>
                </a:solidFill>
                <a:effectLst/>
                <a:uLnTx/>
                <a:uFillTx/>
                <a:latin typeface="Arial" panose="020B0604020202020204" pitchFamily="34" charset="0"/>
                <a:ea typeface="ＭＳ Ｐゴシック" charset="0"/>
              </a:rPr>
            </a:br>
            <a:r>
              <a:rPr kumimoji="0" lang="en-US" sz="1100" b="0" i="0" u="none" strike="noStrike" kern="1200" cap="none" spc="0" normalizeH="0" baseline="0" noProof="0" dirty="0" smtClean="0">
                <a:ln>
                  <a:noFill/>
                </a:ln>
                <a:solidFill>
                  <a:prstClr val="black"/>
                </a:solidFill>
                <a:effectLst/>
                <a:uLnTx/>
                <a:uFillTx/>
                <a:latin typeface="Arial" panose="020B0604020202020204" pitchFamily="34" charset="0"/>
                <a:ea typeface="ＭＳ Ｐゴシック" charset="0"/>
              </a:rPr>
              <a:t>Ethernet &amp; WDM</a:t>
            </a:r>
            <a:endParaRPr kumimoji="0" lang="en-US" sz="1100" b="0" i="0" u="none" strike="noStrike" kern="1200" cap="none" spc="0" normalizeH="0" baseline="0" noProof="0" dirty="0">
              <a:ln>
                <a:noFill/>
              </a:ln>
              <a:solidFill>
                <a:prstClr val="black"/>
              </a:solidFill>
              <a:effectLst/>
              <a:uLnTx/>
              <a:uFillTx/>
              <a:latin typeface="Arial" panose="020B0604020202020204" pitchFamily="34" charset="0"/>
              <a:ea typeface="ＭＳ Ｐゴシック" charset="0"/>
            </a:endParaRPr>
          </a:p>
        </p:txBody>
      </p:sp>
      <p:pic>
        <p:nvPicPr>
          <p:cNvPr id="162" name="Picture 161"/>
          <p:cNvPicPr>
            <a:picLocks noChangeAspect="1"/>
          </p:cNvPicPr>
          <p:nvPr/>
        </p:nvPicPr>
        <p:blipFill>
          <a:blip r:embed="rId5">
            <a:lum bright="-50000"/>
            <a:alphaModFix/>
          </a:blip>
          <a:srcRect/>
          <a:stretch>
            <a:fillRect/>
          </a:stretch>
        </p:blipFill>
        <p:spPr>
          <a:xfrm>
            <a:off x="7383935" y="956776"/>
            <a:ext cx="1055535" cy="537725"/>
          </a:xfrm>
          <a:prstGeom prst="rect">
            <a:avLst/>
          </a:prstGeom>
          <a:noFill/>
          <a:ln cap="flat">
            <a:noFill/>
          </a:ln>
        </p:spPr>
      </p:pic>
      <p:sp>
        <p:nvSpPr>
          <p:cNvPr id="163" name="TextBox 162"/>
          <p:cNvSpPr txBox="1"/>
          <p:nvPr/>
        </p:nvSpPr>
        <p:spPr>
          <a:xfrm>
            <a:off x="6948937" y="1554095"/>
            <a:ext cx="1925527" cy="430887"/>
          </a:xfrm>
          <a:prstGeom prst="rect">
            <a:avLst/>
          </a:prstGeom>
          <a:noFill/>
        </p:spPr>
        <p:txBody>
          <a:bodyPr wrap="none">
            <a:spAutoFit/>
          </a:bodyPr>
          <a:lstStyle/>
          <a:p>
            <a:pPr marL="0" marR="0" lvl="0" indent="0" algn="ctr" defTabSz="685800" rtl="0" eaLnBrk="0" fontAlgn="base" latinLnBrk="0" hangingPunct="0">
              <a:lnSpc>
                <a:spcPct val="100000"/>
              </a:lnSpc>
              <a:spcBef>
                <a:spcPct val="0"/>
              </a:spcBef>
              <a:spcAft>
                <a:spcPct val="0"/>
              </a:spcAft>
              <a:buClr>
                <a:srgbClr val="182677"/>
              </a:buClr>
              <a:buSzTx/>
              <a:buFontTx/>
              <a:buNone/>
              <a:tabLst/>
              <a:defRPr/>
            </a:pPr>
            <a:r>
              <a:rPr kumimoji="0" lang="en-US" sz="1100" b="0" i="0" u="none" strike="noStrike" kern="1200" cap="none" spc="0" normalizeH="0" baseline="0" noProof="0" dirty="0" smtClean="0">
                <a:ln>
                  <a:noFill/>
                </a:ln>
                <a:solidFill>
                  <a:prstClr val="black"/>
                </a:solidFill>
                <a:effectLst/>
                <a:uLnTx/>
                <a:uFillTx/>
                <a:latin typeface="Arial" panose="020B0604020202020204" pitchFamily="34" charset="0"/>
                <a:ea typeface="ＭＳ Ｐゴシック" charset="0"/>
              </a:rPr>
              <a:t>Marist </a:t>
            </a:r>
            <a:r>
              <a:rPr kumimoji="0" lang="en-US" sz="1100" b="0" i="0" u="none" strike="noStrike" kern="1200" cap="none" spc="0" normalizeH="0" baseline="0" noProof="0" dirty="0" err="1" smtClean="0">
                <a:ln>
                  <a:noFill/>
                </a:ln>
                <a:solidFill>
                  <a:prstClr val="black"/>
                </a:solidFill>
                <a:effectLst/>
                <a:uLnTx/>
                <a:uFillTx/>
                <a:latin typeface="Arial" panose="020B0604020202020204" pitchFamily="34" charset="0"/>
                <a:ea typeface="ＭＳ Ｐゴシック" charset="0"/>
              </a:rPr>
              <a:t>LongTail</a:t>
            </a:r>
            <a:r>
              <a:rPr kumimoji="0" lang="en-US" sz="1100" b="0" i="0" u="none" strike="noStrike" kern="1200" cap="none" spc="0" normalizeH="0" baseline="0" noProof="0" dirty="0" smtClean="0">
                <a:ln>
                  <a:noFill/>
                </a:ln>
                <a:solidFill>
                  <a:prstClr val="black"/>
                </a:solidFill>
                <a:effectLst/>
                <a:uLnTx/>
                <a:uFillTx/>
                <a:latin typeface="Arial" panose="020B0604020202020204" pitchFamily="34" charset="0"/>
                <a:ea typeface="ＭＳ Ｐゴシック" charset="0"/>
              </a:rPr>
              <a:t> &amp; </a:t>
            </a:r>
            <a:br>
              <a:rPr kumimoji="0" lang="en-US" sz="1100" b="0" i="0" u="none" strike="noStrike" kern="1200" cap="none" spc="0" normalizeH="0" baseline="0" noProof="0" dirty="0" smtClean="0">
                <a:ln>
                  <a:noFill/>
                </a:ln>
                <a:solidFill>
                  <a:prstClr val="black"/>
                </a:solidFill>
                <a:effectLst/>
                <a:uLnTx/>
                <a:uFillTx/>
                <a:latin typeface="Arial" panose="020B0604020202020204" pitchFamily="34" charset="0"/>
                <a:ea typeface="ＭＳ Ｐゴシック" charset="0"/>
              </a:rPr>
            </a:br>
            <a:r>
              <a:rPr kumimoji="0" lang="en-US" sz="1100" b="0" i="0" u="none" strike="noStrike" kern="1200" cap="none" spc="0" normalizeH="0" baseline="0" noProof="0" dirty="0" smtClean="0">
                <a:ln>
                  <a:noFill/>
                </a:ln>
                <a:solidFill>
                  <a:prstClr val="black"/>
                </a:solidFill>
                <a:effectLst/>
                <a:uLnTx/>
                <a:uFillTx/>
                <a:latin typeface="Arial" panose="020B0604020202020204" pitchFamily="34" charset="0"/>
                <a:ea typeface="ＭＳ Ｐゴシック" charset="0"/>
              </a:rPr>
              <a:t>Honeypots (SSH, SDN,API)</a:t>
            </a:r>
            <a:endParaRPr kumimoji="0" lang="en-US" sz="1100" b="0" i="0" u="none" strike="noStrike" kern="1200" cap="none" spc="0" normalizeH="0" baseline="0" noProof="0" dirty="0">
              <a:ln>
                <a:noFill/>
              </a:ln>
              <a:solidFill>
                <a:prstClr val="black"/>
              </a:solidFill>
              <a:effectLst/>
              <a:uLnTx/>
              <a:uFillTx/>
              <a:latin typeface="Arial" panose="020B0604020202020204" pitchFamily="34" charset="0"/>
              <a:ea typeface="ＭＳ Ｐゴシック" charset="0"/>
            </a:endParaRPr>
          </a:p>
        </p:txBody>
      </p:sp>
      <p:pic>
        <p:nvPicPr>
          <p:cNvPr id="168" name="Picture 16"/>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656809" y="2157038"/>
            <a:ext cx="823913" cy="271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9" name="TextBox 107"/>
          <p:cNvSpPr txBox="1">
            <a:spLocks noChangeArrowheads="1"/>
          </p:cNvSpPr>
          <p:nvPr/>
        </p:nvSpPr>
        <p:spPr bwMode="auto">
          <a:xfrm>
            <a:off x="4108881" y="1993526"/>
            <a:ext cx="1701903"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Geneva"/>
                <a:cs typeface="Geneva"/>
              </a:defRPr>
            </a:lvl1pPr>
            <a:lvl2pPr marL="742950" indent="-285750">
              <a:defRPr>
                <a:solidFill>
                  <a:schemeClr val="tx1"/>
                </a:solidFill>
                <a:latin typeface="Arial" panose="020B0604020202020204" pitchFamily="34" charset="0"/>
                <a:ea typeface="Geneva"/>
                <a:cs typeface="Geneva"/>
              </a:defRPr>
            </a:lvl2pPr>
            <a:lvl3pPr marL="1143000" indent="-228600">
              <a:defRPr>
                <a:solidFill>
                  <a:schemeClr val="tx1"/>
                </a:solidFill>
                <a:latin typeface="Arial" panose="020B0604020202020204" pitchFamily="34" charset="0"/>
                <a:ea typeface="Geneva"/>
                <a:cs typeface="Geneva"/>
              </a:defRPr>
            </a:lvl3pPr>
            <a:lvl4pPr marL="1600200" indent="-228600">
              <a:defRPr>
                <a:solidFill>
                  <a:schemeClr val="tx1"/>
                </a:solidFill>
                <a:latin typeface="Arial" panose="020B0604020202020204" pitchFamily="34" charset="0"/>
                <a:ea typeface="Geneva"/>
                <a:cs typeface="Geneva"/>
              </a:defRPr>
            </a:lvl4pPr>
            <a:lvl5pPr marL="2057400" indent="-228600">
              <a:defRPr>
                <a:solidFill>
                  <a:schemeClr val="tx1"/>
                </a:solidFill>
                <a:latin typeface="Arial" panose="020B0604020202020204" pitchFamily="34" charset="0"/>
                <a:ea typeface="Geneva"/>
                <a:cs typeface="Geneva"/>
              </a:defRPr>
            </a:lvl5pPr>
            <a:lvl6pPr marL="2514600" indent="-228600" eaLnBrk="0" fontAlgn="base" hangingPunct="0">
              <a:spcBef>
                <a:spcPct val="0"/>
              </a:spcBef>
              <a:spcAft>
                <a:spcPct val="0"/>
              </a:spcAft>
              <a:defRPr>
                <a:solidFill>
                  <a:schemeClr val="tx1"/>
                </a:solidFill>
                <a:latin typeface="Arial" panose="020B0604020202020204" pitchFamily="34" charset="0"/>
                <a:ea typeface="Geneva"/>
                <a:cs typeface="Geneva"/>
              </a:defRPr>
            </a:lvl6pPr>
            <a:lvl7pPr marL="2971800" indent="-228600" eaLnBrk="0" fontAlgn="base" hangingPunct="0">
              <a:spcBef>
                <a:spcPct val="0"/>
              </a:spcBef>
              <a:spcAft>
                <a:spcPct val="0"/>
              </a:spcAft>
              <a:defRPr>
                <a:solidFill>
                  <a:schemeClr val="tx1"/>
                </a:solidFill>
                <a:latin typeface="Arial" panose="020B0604020202020204" pitchFamily="34" charset="0"/>
                <a:ea typeface="Geneva"/>
                <a:cs typeface="Geneva"/>
              </a:defRPr>
            </a:lvl7pPr>
            <a:lvl8pPr marL="3429000" indent="-228600" eaLnBrk="0" fontAlgn="base" hangingPunct="0">
              <a:spcBef>
                <a:spcPct val="0"/>
              </a:spcBef>
              <a:spcAft>
                <a:spcPct val="0"/>
              </a:spcAft>
              <a:defRPr>
                <a:solidFill>
                  <a:schemeClr val="tx1"/>
                </a:solidFill>
                <a:latin typeface="Arial" panose="020B0604020202020204" pitchFamily="34" charset="0"/>
                <a:ea typeface="Geneva"/>
                <a:cs typeface="Geneva"/>
              </a:defRPr>
            </a:lvl8pPr>
            <a:lvl9pPr marL="3886200" indent="-228600" eaLnBrk="0" fontAlgn="base" hangingPunct="0">
              <a:spcBef>
                <a:spcPct val="0"/>
              </a:spcBef>
              <a:spcAft>
                <a:spcPct val="0"/>
              </a:spcAft>
              <a:defRPr>
                <a:solidFill>
                  <a:schemeClr val="tx1"/>
                </a:solidFill>
                <a:latin typeface="Arial" panose="020B0604020202020204" pitchFamily="34" charset="0"/>
                <a:ea typeface="Geneva"/>
                <a:cs typeface="Geneva"/>
              </a:defRPr>
            </a:lvl9pPr>
          </a:lstStyle>
          <a:p>
            <a:pPr marL="0" marR="0" lvl="0" indent="0" algn="ctr" defTabSz="685800" rtl="0" eaLnBrk="0" fontAlgn="base" latinLnBrk="0" hangingPunct="0">
              <a:lnSpc>
                <a:spcPct val="100000"/>
              </a:lnSpc>
              <a:spcBef>
                <a:spcPct val="0"/>
              </a:spcBef>
              <a:spcAft>
                <a:spcPct val="0"/>
              </a:spcAft>
              <a:buClr>
                <a:srgbClr val="002060"/>
              </a:buClr>
              <a:buSzTx/>
              <a:buFontTx/>
              <a:buNone/>
              <a:tabLst/>
              <a:defRPr/>
            </a:pPr>
            <a:r>
              <a:rPr kumimoji="0" lang="en-US" altLang="en-US" sz="900" b="0" i="0" u="none" strike="noStrike" kern="1200" cap="none" spc="0" normalizeH="0" baseline="0" noProof="0" dirty="0">
                <a:ln>
                  <a:noFill/>
                </a:ln>
                <a:solidFill>
                  <a:srgbClr val="121D59"/>
                </a:solidFill>
                <a:effectLst/>
                <a:uLnTx/>
                <a:uFillTx/>
                <a:latin typeface="Arial" panose="020B0604020202020204" pitchFamily="34" charset="0"/>
              </a:rPr>
              <a:t>SDN </a:t>
            </a:r>
            <a:r>
              <a:rPr kumimoji="0" lang="en-US" altLang="en-US" sz="900" b="0" i="0" u="none" strike="noStrike" kern="1200" cap="none" spc="0" normalizeH="0" baseline="0" noProof="0" dirty="0" smtClean="0">
                <a:ln>
                  <a:noFill/>
                </a:ln>
                <a:solidFill>
                  <a:srgbClr val="121D59"/>
                </a:solidFill>
                <a:effectLst/>
                <a:uLnTx/>
                <a:uFillTx/>
                <a:latin typeface="Arial" panose="020B0604020202020204" pitchFamily="34" charset="0"/>
              </a:rPr>
              <a:t>Controller Cloaked</a:t>
            </a:r>
            <a:endParaRPr kumimoji="0" lang="en-US" altLang="en-US" sz="900" b="0" i="0" u="none" strike="noStrike" kern="1200" cap="none" spc="0" normalizeH="0" baseline="0" noProof="0" dirty="0">
              <a:ln>
                <a:noFill/>
              </a:ln>
              <a:solidFill>
                <a:srgbClr val="121D59"/>
              </a:solidFill>
              <a:effectLst/>
              <a:uLnTx/>
              <a:uFillTx/>
              <a:latin typeface="Arial" panose="020B0604020202020204" pitchFamily="34" charset="0"/>
            </a:endParaRPr>
          </a:p>
        </p:txBody>
      </p:sp>
      <p:pic>
        <p:nvPicPr>
          <p:cNvPr id="171" name="Picture 15"/>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2465229" y="3324372"/>
            <a:ext cx="561155" cy="281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5" name="Picture 16" descr="ibm-logo"/>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0837" y="4264292"/>
            <a:ext cx="527361" cy="251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8" name="Text Box 27"/>
          <p:cNvSpPr txBox="1">
            <a:spLocks noChangeArrowheads="1"/>
          </p:cNvSpPr>
          <p:nvPr/>
        </p:nvSpPr>
        <p:spPr bwMode="auto">
          <a:xfrm>
            <a:off x="7033431" y="854382"/>
            <a:ext cx="1769747" cy="1209592"/>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a:spcBef>
                <a:spcPct val="20000"/>
              </a:spcBef>
              <a:buFont typeface="Arial" panose="020B0604020202020204" pitchFamily="34" charset="0"/>
              <a:buChar char="•"/>
              <a:defRPr sz="3200">
                <a:solidFill>
                  <a:schemeClr val="tx1"/>
                </a:solidFill>
                <a:latin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marL="0" marR="0" lvl="0" indent="0" algn="ctr" defTabSz="685800" rtl="0" eaLnBrk="1" fontAlgn="base" latinLnBrk="0" hangingPunct="1">
              <a:lnSpc>
                <a:spcPct val="100000"/>
              </a:lnSpc>
              <a:spcBef>
                <a:spcPct val="50000"/>
              </a:spcBef>
              <a:spcAft>
                <a:spcPct val="0"/>
              </a:spcAft>
              <a:buClr>
                <a:srgbClr val="00CC00"/>
              </a:buClr>
              <a:buSzTx/>
              <a:buFont typeface="Arial" panose="020B0604020202020204" pitchFamily="34" charset="0"/>
              <a:buNone/>
              <a:tabLst/>
              <a:defRPr/>
            </a:pPr>
            <a:endParaRPr kumimoji="0" lang="en-US" altLang="en-US" sz="1050" b="1" i="0" u="none" strike="noStrike" kern="1200" cap="none" spc="0" normalizeH="0" baseline="0" noProof="0">
              <a:ln>
                <a:noFill/>
              </a:ln>
              <a:solidFill>
                <a:srgbClr val="000000"/>
              </a:solidFill>
              <a:effectLst/>
              <a:uLnTx/>
              <a:uFillTx/>
              <a:latin typeface="Verdana" panose="020B0604030504040204" pitchFamily="34" charset="0"/>
              <a:ea typeface="MS PGothic" panose="020B0600070205080204" pitchFamily="34" charset="-128"/>
            </a:endParaRPr>
          </a:p>
        </p:txBody>
      </p:sp>
      <p:cxnSp>
        <p:nvCxnSpPr>
          <p:cNvPr id="189" name="Straight Connector 188"/>
          <p:cNvCxnSpPr>
            <a:stCxn id="178" idx="1"/>
          </p:cNvCxnSpPr>
          <p:nvPr/>
        </p:nvCxnSpPr>
        <p:spPr>
          <a:xfrm flipH="1">
            <a:off x="3459958" y="1459178"/>
            <a:ext cx="3573473" cy="45328"/>
          </a:xfrm>
          <a:prstGeom prst="line">
            <a:avLst/>
          </a:prstGeom>
          <a:ln w="12700">
            <a:solidFill>
              <a:srgbClr val="00B0F0"/>
            </a:solidFill>
            <a:prstDash val="dash"/>
            <a:round/>
            <a:tailEnd type="triangle"/>
          </a:ln>
        </p:spPr>
        <p:style>
          <a:lnRef idx="1">
            <a:schemeClr val="accent1"/>
          </a:lnRef>
          <a:fillRef idx="0">
            <a:schemeClr val="accent1"/>
          </a:fillRef>
          <a:effectRef idx="0">
            <a:schemeClr val="accent1"/>
          </a:effectRef>
          <a:fontRef idx="minor">
            <a:schemeClr val="tx1"/>
          </a:fontRef>
        </p:style>
      </p:cxnSp>
      <p:cxnSp>
        <p:nvCxnSpPr>
          <p:cNvPr id="198" name="Straight Connector 197"/>
          <p:cNvCxnSpPr/>
          <p:nvPr/>
        </p:nvCxnSpPr>
        <p:spPr>
          <a:xfrm>
            <a:off x="7816651" y="2075838"/>
            <a:ext cx="187931" cy="377968"/>
          </a:xfrm>
          <a:prstGeom prst="line">
            <a:avLst/>
          </a:prstGeom>
          <a:ln w="12700">
            <a:solidFill>
              <a:srgbClr val="FF0000"/>
            </a:solidFill>
            <a:prstDash val="dash"/>
            <a:round/>
            <a:headEnd type="triangle"/>
          </a:ln>
        </p:spPr>
        <p:style>
          <a:lnRef idx="1">
            <a:schemeClr val="accent1"/>
          </a:lnRef>
          <a:fillRef idx="0">
            <a:schemeClr val="accent1"/>
          </a:fillRef>
          <a:effectRef idx="0">
            <a:schemeClr val="accent1"/>
          </a:effectRef>
          <a:fontRef idx="minor">
            <a:schemeClr val="tx1"/>
          </a:fontRef>
        </p:style>
      </p:cxnSp>
      <p:sp>
        <p:nvSpPr>
          <p:cNvPr id="202" name="TextBox 201"/>
          <p:cNvSpPr txBox="1"/>
          <p:nvPr/>
        </p:nvSpPr>
        <p:spPr>
          <a:xfrm>
            <a:off x="7738792" y="2731282"/>
            <a:ext cx="1148071" cy="261610"/>
          </a:xfrm>
          <a:prstGeom prst="rect">
            <a:avLst/>
          </a:prstGeom>
          <a:noFill/>
        </p:spPr>
        <p:txBody>
          <a:bodyPr wrap="none">
            <a:spAutoFit/>
          </a:bodyPr>
          <a:lstStyle/>
          <a:p>
            <a:pPr marL="0" marR="0" lvl="0" indent="0" algn="ctr" defTabSz="685800" rtl="0" eaLnBrk="0" fontAlgn="base" latinLnBrk="0" hangingPunct="0">
              <a:lnSpc>
                <a:spcPct val="100000"/>
              </a:lnSpc>
              <a:spcBef>
                <a:spcPct val="0"/>
              </a:spcBef>
              <a:spcAft>
                <a:spcPct val="0"/>
              </a:spcAft>
              <a:buClr>
                <a:srgbClr val="182677"/>
              </a:buClr>
              <a:buSzTx/>
              <a:buFontTx/>
              <a:buNone/>
              <a:tabLst/>
              <a:defRPr/>
            </a:pPr>
            <a:r>
              <a:rPr kumimoji="0" lang="en-US" sz="1100" b="0" i="0" u="none" strike="noStrike" kern="1200" cap="none" spc="0" normalizeH="0" baseline="0" noProof="0" dirty="0" smtClean="0">
                <a:ln>
                  <a:noFill/>
                </a:ln>
                <a:solidFill>
                  <a:prstClr val="black"/>
                </a:solidFill>
                <a:effectLst/>
                <a:uLnTx/>
                <a:uFillTx/>
                <a:latin typeface="Arial" panose="020B0604020202020204" pitchFamily="34" charset="0"/>
                <a:ea typeface="ＭＳ Ｐゴシック" charset="0"/>
              </a:rPr>
              <a:t>External Threat</a:t>
            </a:r>
            <a:endParaRPr kumimoji="0" lang="en-US" sz="1100" b="0" i="0" u="none" strike="noStrike" kern="1200" cap="none" spc="0" normalizeH="0" baseline="0" noProof="0" dirty="0">
              <a:ln>
                <a:noFill/>
              </a:ln>
              <a:solidFill>
                <a:prstClr val="black"/>
              </a:solidFill>
              <a:effectLst/>
              <a:uLnTx/>
              <a:uFillTx/>
              <a:latin typeface="Arial" panose="020B0604020202020204" pitchFamily="34" charset="0"/>
              <a:ea typeface="ＭＳ Ｐゴシック" charset="0"/>
            </a:endParaRPr>
          </a:p>
        </p:txBody>
      </p:sp>
      <p:pic>
        <p:nvPicPr>
          <p:cNvPr id="134" name="Picture 133"/>
          <p:cNvPicPr>
            <a:picLocks noChangeAspect="1"/>
          </p:cNvPicPr>
          <p:nvPr/>
        </p:nvPicPr>
        <p:blipFill>
          <a:blip r:embed="rId9"/>
          <a:stretch>
            <a:fillRect/>
          </a:stretch>
        </p:blipFill>
        <p:spPr>
          <a:xfrm>
            <a:off x="5661529" y="1871404"/>
            <a:ext cx="891209" cy="891209"/>
          </a:xfrm>
          <a:prstGeom prst="rect">
            <a:avLst/>
          </a:prstGeom>
        </p:spPr>
      </p:pic>
      <p:pic>
        <p:nvPicPr>
          <p:cNvPr id="4" name="Picture 3"/>
          <p:cNvPicPr>
            <a:picLocks noChangeAspect="1"/>
          </p:cNvPicPr>
          <p:nvPr/>
        </p:nvPicPr>
        <p:blipFill>
          <a:blip r:embed="rId10"/>
          <a:stretch>
            <a:fillRect/>
          </a:stretch>
        </p:blipFill>
        <p:spPr>
          <a:xfrm>
            <a:off x="2539164" y="2820054"/>
            <a:ext cx="507417" cy="285422"/>
          </a:xfrm>
          <a:prstGeom prst="rect">
            <a:avLst/>
          </a:prstGeom>
        </p:spPr>
      </p:pic>
      <p:sp>
        <p:nvSpPr>
          <p:cNvPr id="137" name="Oval 8"/>
          <p:cNvSpPr>
            <a:spLocks noChangeArrowheads="1"/>
          </p:cNvSpPr>
          <p:nvPr/>
        </p:nvSpPr>
        <p:spPr bwMode="auto">
          <a:xfrm>
            <a:off x="4230628" y="1805091"/>
            <a:ext cx="2250321" cy="749737"/>
          </a:xfrm>
          <a:prstGeom prst="ellipse">
            <a:avLst/>
          </a:prstGeom>
          <a:noFill/>
          <a:ln w="9525" algn="ctr">
            <a:solidFill>
              <a:schemeClr val="tx1"/>
            </a:solidFill>
            <a:round/>
            <a:headEnd/>
            <a:tailEnd/>
          </a:ln>
        </p:spPr>
        <p:txBody>
          <a:bodyPr/>
          <a:lstStyle>
            <a:lvl1pPr defTabSz="457200">
              <a:defRPr>
                <a:solidFill>
                  <a:schemeClr val="tx1"/>
                </a:solidFill>
                <a:latin typeface="Arial" panose="020B0604020202020204" pitchFamily="34" charset="0"/>
                <a:ea typeface="Geneva"/>
                <a:cs typeface="Geneva"/>
              </a:defRPr>
            </a:lvl1pPr>
            <a:lvl2pPr marL="742950" indent="-285750" defTabSz="457200">
              <a:defRPr>
                <a:solidFill>
                  <a:schemeClr val="tx1"/>
                </a:solidFill>
                <a:latin typeface="Arial" panose="020B0604020202020204" pitchFamily="34" charset="0"/>
                <a:ea typeface="Geneva"/>
                <a:cs typeface="Geneva"/>
              </a:defRPr>
            </a:lvl2pPr>
            <a:lvl3pPr marL="1143000" indent="-228600" defTabSz="457200">
              <a:defRPr>
                <a:solidFill>
                  <a:schemeClr val="tx1"/>
                </a:solidFill>
                <a:latin typeface="Arial" panose="020B0604020202020204" pitchFamily="34" charset="0"/>
                <a:ea typeface="Geneva"/>
                <a:cs typeface="Geneva"/>
              </a:defRPr>
            </a:lvl3pPr>
            <a:lvl4pPr marL="1600200" indent="-228600" defTabSz="457200">
              <a:defRPr>
                <a:solidFill>
                  <a:schemeClr val="tx1"/>
                </a:solidFill>
                <a:latin typeface="Arial" panose="020B0604020202020204" pitchFamily="34" charset="0"/>
                <a:ea typeface="Geneva"/>
                <a:cs typeface="Geneva"/>
              </a:defRPr>
            </a:lvl4pPr>
            <a:lvl5pPr marL="2057400" indent="-228600" defTabSz="457200">
              <a:defRPr>
                <a:solidFill>
                  <a:schemeClr val="tx1"/>
                </a:solidFill>
                <a:latin typeface="Arial" panose="020B0604020202020204" pitchFamily="34" charset="0"/>
                <a:ea typeface="Geneva"/>
                <a:cs typeface="Geneva"/>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Geneva"/>
                <a:cs typeface="Geneva"/>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Geneva"/>
                <a:cs typeface="Geneva"/>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Geneva"/>
                <a:cs typeface="Geneva"/>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Geneva"/>
                <a:cs typeface="Geneva"/>
              </a:defRPr>
            </a:lvl9pPr>
          </a:lstStyle>
          <a:p>
            <a:pPr marL="0" marR="0" lvl="0" indent="0" algn="l" defTabSz="457200" rtl="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tabLst/>
              <a:defRPr/>
            </a:pPr>
            <a:endParaRPr kumimoji="0" lang="en-US" altLang="en-US" sz="1800" b="0" i="0" u="none" strike="noStrike" kern="1200" cap="none" spc="0" normalizeH="0" baseline="0" noProof="0" smtClean="0">
              <a:ln>
                <a:noFill/>
              </a:ln>
              <a:solidFill>
                <a:srgbClr val="000000"/>
              </a:solidFill>
              <a:effectLst/>
              <a:uLnTx/>
              <a:uFillTx/>
              <a:latin typeface="Arial" panose="020B0604020202020204" pitchFamily="34" charset="0"/>
              <a:cs typeface="Arial" panose="020B0604020202020204" pitchFamily="34" charset="0"/>
            </a:endParaRPr>
          </a:p>
        </p:txBody>
      </p:sp>
      <p:sp>
        <p:nvSpPr>
          <p:cNvPr id="143" name="TextBox 142"/>
          <p:cNvSpPr txBox="1"/>
          <p:nvPr/>
        </p:nvSpPr>
        <p:spPr>
          <a:xfrm>
            <a:off x="2098609" y="1408494"/>
            <a:ext cx="1388522" cy="430887"/>
          </a:xfrm>
          <a:prstGeom prst="rect">
            <a:avLst/>
          </a:prstGeom>
          <a:noFill/>
          <a:ln w="19050">
            <a:solidFill>
              <a:srgbClr val="FF0000"/>
            </a:solidFill>
          </a:ln>
        </p:spPr>
        <p:txBody>
          <a:bodyPr wrap="none">
            <a:spAutoFit/>
          </a:bodyPr>
          <a:lstStyle/>
          <a:p>
            <a:pPr marL="0" marR="0" lvl="0" indent="0" algn="ctr" defTabSz="685800" rtl="0" eaLnBrk="0" fontAlgn="base" latinLnBrk="0" hangingPunct="0">
              <a:lnSpc>
                <a:spcPct val="100000"/>
              </a:lnSpc>
              <a:spcBef>
                <a:spcPct val="0"/>
              </a:spcBef>
              <a:spcAft>
                <a:spcPct val="0"/>
              </a:spcAft>
              <a:buClr>
                <a:srgbClr val="182677"/>
              </a:buClr>
              <a:buSzTx/>
              <a:buFontTx/>
              <a:buNone/>
              <a:tabLst/>
              <a:defRPr/>
            </a:pPr>
            <a:r>
              <a:rPr kumimoji="0" lang="en-US" sz="1100" b="0" i="0" u="none" strike="noStrike" kern="1200" cap="none" spc="0" normalizeH="0" baseline="0" noProof="0" dirty="0" smtClean="0">
                <a:ln>
                  <a:noFill/>
                </a:ln>
                <a:solidFill>
                  <a:prstClr val="black"/>
                </a:solidFill>
                <a:effectLst/>
                <a:uLnTx/>
                <a:uFillTx/>
                <a:latin typeface="Arial" panose="020B0604020202020204" pitchFamily="34" charset="0"/>
                <a:ea typeface="ＭＳ Ｐゴシック" charset="0"/>
              </a:rPr>
              <a:t>LCARS SOC</a:t>
            </a:r>
            <a:br>
              <a:rPr kumimoji="0" lang="en-US" sz="1100" b="0" i="0" u="none" strike="noStrike" kern="1200" cap="none" spc="0" normalizeH="0" baseline="0" noProof="0" dirty="0" smtClean="0">
                <a:ln>
                  <a:noFill/>
                </a:ln>
                <a:solidFill>
                  <a:prstClr val="black"/>
                </a:solidFill>
                <a:effectLst/>
                <a:uLnTx/>
                <a:uFillTx/>
                <a:latin typeface="Arial" panose="020B0604020202020204" pitchFamily="34" charset="0"/>
                <a:ea typeface="ＭＳ Ｐゴシック" charset="0"/>
              </a:rPr>
            </a:br>
            <a:r>
              <a:rPr kumimoji="0" lang="en-US" sz="1100" b="0" i="0" u="none" strike="noStrike" kern="1200" cap="none" spc="0" normalizeH="0" baseline="0" noProof="0" dirty="0" smtClean="0">
                <a:ln>
                  <a:noFill/>
                </a:ln>
                <a:solidFill>
                  <a:prstClr val="black"/>
                </a:solidFill>
                <a:effectLst/>
                <a:uLnTx/>
                <a:uFillTx/>
                <a:latin typeface="Arial" panose="020B0604020202020204" pitchFamily="34" charset="0"/>
                <a:ea typeface="ＭＳ Ｐゴシック" charset="0"/>
              </a:rPr>
              <a:t>LAMP Orchestrator</a:t>
            </a:r>
            <a:endParaRPr kumimoji="0" lang="en-US" sz="1100" b="0" i="0" u="none" strike="noStrike" kern="1200" cap="none" spc="0" normalizeH="0" baseline="0" noProof="0" dirty="0">
              <a:ln>
                <a:noFill/>
              </a:ln>
              <a:solidFill>
                <a:prstClr val="black"/>
              </a:solidFill>
              <a:effectLst/>
              <a:uLnTx/>
              <a:uFillTx/>
              <a:latin typeface="Arial" panose="020B0604020202020204" pitchFamily="34" charset="0"/>
              <a:ea typeface="ＭＳ Ｐゴシック" charset="0"/>
            </a:endParaRPr>
          </a:p>
        </p:txBody>
      </p:sp>
      <p:pic>
        <p:nvPicPr>
          <p:cNvPr id="16" name="Picture 15"/>
          <p:cNvPicPr>
            <a:picLocks noChangeAspect="1"/>
          </p:cNvPicPr>
          <p:nvPr/>
        </p:nvPicPr>
        <p:blipFill>
          <a:blip r:embed="rId11"/>
          <a:stretch>
            <a:fillRect/>
          </a:stretch>
        </p:blipFill>
        <p:spPr>
          <a:xfrm>
            <a:off x="2475310" y="1202717"/>
            <a:ext cx="653391" cy="189552"/>
          </a:xfrm>
          <a:prstGeom prst="rect">
            <a:avLst/>
          </a:prstGeom>
        </p:spPr>
      </p:pic>
      <p:cxnSp>
        <p:nvCxnSpPr>
          <p:cNvPr id="152" name="Straight Connector 151"/>
          <p:cNvCxnSpPr/>
          <p:nvPr/>
        </p:nvCxnSpPr>
        <p:spPr>
          <a:xfrm>
            <a:off x="3475039" y="1765594"/>
            <a:ext cx="922577" cy="219388"/>
          </a:xfrm>
          <a:prstGeom prst="line">
            <a:avLst/>
          </a:prstGeom>
          <a:ln w="12700">
            <a:solidFill>
              <a:srgbClr val="00B0F0"/>
            </a:solidFill>
            <a:prstDash val="dash"/>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32" name="Picture 2"/>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777188" y="1716944"/>
            <a:ext cx="882253" cy="1035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3" name="TextBox 132"/>
          <p:cNvSpPr txBox="1"/>
          <p:nvPr/>
        </p:nvSpPr>
        <p:spPr>
          <a:xfrm>
            <a:off x="4600862" y="1599254"/>
            <a:ext cx="1885453" cy="261610"/>
          </a:xfrm>
          <a:prstGeom prst="rect">
            <a:avLst/>
          </a:prstGeom>
          <a:noFill/>
        </p:spPr>
        <p:txBody>
          <a:bodyPr wrap="none">
            <a:spAutoFit/>
          </a:bodyPr>
          <a:lstStyle/>
          <a:p>
            <a:pPr marL="0" marR="0" lvl="0" indent="0" algn="ctr" defTabSz="685800" rtl="0" eaLnBrk="0" fontAlgn="base" latinLnBrk="0" hangingPunct="0">
              <a:lnSpc>
                <a:spcPct val="100000"/>
              </a:lnSpc>
              <a:spcBef>
                <a:spcPct val="0"/>
              </a:spcBef>
              <a:spcAft>
                <a:spcPct val="0"/>
              </a:spcAft>
              <a:buClr>
                <a:srgbClr val="182677"/>
              </a:buClr>
              <a:buSzTx/>
              <a:buFontTx/>
              <a:buNone/>
              <a:tabLst/>
              <a:defRPr/>
            </a:pPr>
            <a:r>
              <a:rPr kumimoji="0" lang="en-US" sz="1100" b="0" i="0" u="none" strike="noStrike" kern="1200" cap="none" spc="0" normalizeH="0" baseline="0" noProof="0" dirty="0" smtClean="0">
                <a:ln>
                  <a:noFill/>
                </a:ln>
                <a:solidFill>
                  <a:prstClr val="black"/>
                </a:solidFill>
                <a:effectLst/>
                <a:uLnTx/>
                <a:uFillTx/>
                <a:latin typeface="Arial" panose="020B0604020202020204" pitchFamily="34" charset="0"/>
                <a:ea typeface="ＭＳ Ｐゴシック" charset="0"/>
              </a:rPr>
              <a:t>10G Optical Bypass Switch</a:t>
            </a:r>
            <a:endParaRPr kumimoji="0" lang="en-US" sz="1100" b="0" i="0" u="none" strike="noStrike" kern="1200" cap="none" spc="0" normalizeH="0" baseline="0" noProof="0" dirty="0">
              <a:ln>
                <a:noFill/>
              </a:ln>
              <a:solidFill>
                <a:prstClr val="black"/>
              </a:solidFill>
              <a:effectLst/>
              <a:uLnTx/>
              <a:uFillTx/>
              <a:latin typeface="Arial" panose="020B0604020202020204" pitchFamily="34" charset="0"/>
              <a:ea typeface="ＭＳ Ｐゴシック" charset="0"/>
            </a:endParaRPr>
          </a:p>
        </p:txBody>
      </p:sp>
      <p:pic>
        <p:nvPicPr>
          <p:cNvPr id="131" name="Shape 114">
            <a:extLst>
              <a:ext uri="{FF2B5EF4-FFF2-40B4-BE49-F238E27FC236}">
                <a16:creationId xmlns:a16="http://schemas.microsoft.com/office/drawing/2014/main" id="{1FCC784B-1990-4002-BB33-D7B05DE40EBF}"/>
              </a:ext>
            </a:extLst>
          </p:cNvPr>
          <p:cNvPicPr preferRelativeResize="0"/>
          <p:nvPr/>
        </p:nvPicPr>
        <p:blipFill>
          <a:blip r:embed="rId13">
            <a:alphaModFix/>
          </a:blip>
          <a:stretch>
            <a:fillRect/>
          </a:stretch>
        </p:blipFill>
        <p:spPr>
          <a:xfrm>
            <a:off x="1569400" y="3308187"/>
            <a:ext cx="703746" cy="264247"/>
          </a:xfrm>
          <a:prstGeom prst="rect">
            <a:avLst/>
          </a:prstGeom>
          <a:noFill/>
          <a:ln>
            <a:noFill/>
          </a:ln>
        </p:spPr>
      </p:pic>
      <p:pic>
        <p:nvPicPr>
          <p:cNvPr id="138" name="Picture 10" descr="PureFlex Blue 3Q Small "/>
          <p:cNvPicPr>
            <a:picLocks noChangeAspect="1" noChangeArrowheads="1"/>
          </p:cNvPicPr>
          <p:nvPr/>
        </p:nvPicPr>
        <p:blipFill>
          <a:blip r:embed="rId14"/>
          <a:srcRect/>
          <a:stretch>
            <a:fillRect/>
          </a:stretch>
        </p:blipFill>
        <p:spPr bwMode="auto">
          <a:xfrm>
            <a:off x="1122422" y="3946569"/>
            <a:ext cx="211931" cy="489347"/>
          </a:xfrm>
          <a:prstGeom prst="rect">
            <a:avLst/>
          </a:prstGeom>
          <a:ln>
            <a:noFill/>
          </a:ln>
          <a:effectLst>
            <a:outerShdw blurRad="292100" dist="139700" dir="2700000" algn="tl" rotWithShape="0">
              <a:srgbClr val="333333">
                <a:alpha val="65000"/>
              </a:srgbClr>
            </a:outerShdw>
          </a:effectLst>
        </p:spPr>
      </p:pic>
      <p:pic>
        <p:nvPicPr>
          <p:cNvPr id="140" name="Shape 114">
            <a:extLst>
              <a:ext uri="{FF2B5EF4-FFF2-40B4-BE49-F238E27FC236}">
                <a16:creationId xmlns:a16="http://schemas.microsoft.com/office/drawing/2014/main" id="{1FCC784B-1990-4002-BB33-D7B05DE40EBF}"/>
              </a:ext>
            </a:extLst>
          </p:cNvPr>
          <p:cNvPicPr preferRelativeResize="0"/>
          <p:nvPr/>
        </p:nvPicPr>
        <p:blipFill>
          <a:blip r:embed="rId13">
            <a:alphaModFix/>
          </a:blip>
          <a:stretch>
            <a:fillRect/>
          </a:stretch>
        </p:blipFill>
        <p:spPr>
          <a:xfrm>
            <a:off x="6483066" y="3308187"/>
            <a:ext cx="703746" cy="264247"/>
          </a:xfrm>
          <a:prstGeom prst="rect">
            <a:avLst/>
          </a:prstGeom>
          <a:noFill/>
          <a:ln>
            <a:noFill/>
          </a:ln>
        </p:spPr>
      </p:pic>
      <p:pic>
        <p:nvPicPr>
          <p:cNvPr id="141" name="Picture 140" descr="LN_User_large.png">
            <a:extLst>
              <a:ext uri="{FF2B5EF4-FFF2-40B4-BE49-F238E27FC236}">
                <a16:creationId xmlns:a16="http://schemas.microsoft.com/office/drawing/2014/main" id="{F29AFE8F-0752-4A86-A36B-1DD35F6A4A79}"/>
              </a:ext>
            </a:extLst>
          </p:cNvPr>
          <p:cNvPicPr>
            <a:picLocks noChangeAspect="1"/>
          </p:cNvPicPr>
          <p:nvPr/>
        </p:nvPicPr>
        <p:blipFill>
          <a:blip r:embed="rId15" cstate="print">
            <a:grayscl/>
          </a:blip>
          <a:stretch>
            <a:fillRect/>
          </a:stretch>
        </p:blipFill>
        <p:spPr>
          <a:xfrm>
            <a:off x="6475167" y="4335604"/>
            <a:ext cx="368411" cy="422624"/>
          </a:xfrm>
          <a:prstGeom prst="rect">
            <a:avLst/>
          </a:prstGeom>
        </p:spPr>
      </p:pic>
      <p:pic>
        <p:nvPicPr>
          <p:cNvPr id="146" name="Shape 118"/>
          <p:cNvPicPr preferRelativeResize="0"/>
          <p:nvPr/>
        </p:nvPicPr>
        <p:blipFill>
          <a:blip r:embed="rId16">
            <a:alphaModFix/>
          </a:blip>
          <a:stretch>
            <a:fillRect/>
          </a:stretch>
        </p:blipFill>
        <p:spPr>
          <a:xfrm>
            <a:off x="2107697" y="907558"/>
            <a:ext cx="264624" cy="516240"/>
          </a:xfrm>
          <a:prstGeom prst="rect">
            <a:avLst/>
          </a:prstGeom>
          <a:noFill/>
          <a:ln>
            <a:noFill/>
          </a:ln>
        </p:spPr>
      </p:pic>
      <p:sp>
        <p:nvSpPr>
          <p:cNvPr id="148" name="TextBox 147"/>
          <p:cNvSpPr txBox="1"/>
          <p:nvPr/>
        </p:nvSpPr>
        <p:spPr>
          <a:xfrm>
            <a:off x="427301" y="4394122"/>
            <a:ext cx="954107" cy="430887"/>
          </a:xfrm>
          <a:prstGeom prst="rect">
            <a:avLst/>
          </a:prstGeom>
          <a:noFill/>
        </p:spPr>
        <p:txBody>
          <a:bodyPr wrap="none">
            <a:spAutoFit/>
          </a:bodyPr>
          <a:lstStyle/>
          <a:p>
            <a:pPr marL="0" marR="0" lvl="0" indent="0" algn="ctr" defTabSz="685800" rtl="0" eaLnBrk="0" fontAlgn="base" latinLnBrk="0" hangingPunct="0">
              <a:lnSpc>
                <a:spcPct val="100000"/>
              </a:lnSpc>
              <a:spcBef>
                <a:spcPct val="0"/>
              </a:spcBef>
              <a:spcAft>
                <a:spcPct val="0"/>
              </a:spcAft>
              <a:buClr>
                <a:srgbClr val="182677"/>
              </a:buClr>
              <a:buSzTx/>
              <a:buFontTx/>
              <a:buNone/>
              <a:tabLst/>
              <a:defRPr/>
            </a:pPr>
            <a:r>
              <a:rPr kumimoji="0" lang="en-US" sz="1100" b="0" i="0" u="none" strike="noStrike" kern="1200" cap="none" spc="0" normalizeH="0" baseline="0" noProof="0" dirty="0" err="1" smtClean="0">
                <a:ln>
                  <a:noFill/>
                </a:ln>
                <a:solidFill>
                  <a:prstClr val="black"/>
                </a:solidFill>
                <a:effectLst/>
                <a:uLnTx/>
                <a:uFillTx/>
                <a:latin typeface="Arial" panose="020B0604020202020204" pitchFamily="34" charset="0"/>
                <a:ea typeface="ＭＳ Ｐゴシック" charset="0"/>
              </a:rPr>
              <a:t>Blockchain</a:t>
            </a:r>
            <a:r>
              <a:rPr kumimoji="0" lang="en-US" sz="1100" b="0" i="0" u="none" strike="noStrike" kern="1200" cap="none" spc="0" normalizeH="0" baseline="0" noProof="0" dirty="0" smtClean="0">
                <a:ln>
                  <a:noFill/>
                </a:ln>
                <a:solidFill>
                  <a:prstClr val="black"/>
                </a:solidFill>
                <a:effectLst/>
                <a:uLnTx/>
                <a:uFillTx/>
                <a:latin typeface="Arial" panose="020B0604020202020204" pitchFamily="34" charset="0"/>
                <a:ea typeface="ＭＳ Ｐゴシック" charset="0"/>
              </a:rPr>
              <a:t> </a:t>
            </a:r>
            <a:br>
              <a:rPr kumimoji="0" lang="en-US" sz="1100" b="0" i="0" u="none" strike="noStrike" kern="1200" cap="none" spc="0" normalizeH="0" baseline="0" noProof="0" dirty="0" smtClean="0">
                <a:ln>
                  <a:noFill/>
                </a:ln>
                <a:solidFill>
                  <a:prstClr val="black"/>
                </a:solidFill>
                <a:effectLst/>
                <a:uLnTx/>
                <a:uFillTx/>
                <a:latin typeface="Arial" panose="020B0604020202020204" pitchFamily="34" charset="0"/>
                <a:ea typeface="ＭＳ Ｐゴシック" charset="0"/>
              </a:rPr>
            </a:br>
            <a:r>
              <a:rPr kumimoji="0" lang="en-US" sz="1100" b="0" i="0" u="none" strike="noStrike" kern="1200" cap="none" spc="0" normalizeH="0" baseline="0" noProof="0" dirty="0" err="1" smtClean="0">
                <a:ln>
                  <a:noFill/>
                </a:ln>
                <a:solidFill>
                  <a:prstClr val="black"/>
                </a:solidFill>
                <a:effectLst/>
                <a:uLnTx/>
                <a:uFillTx/>
                <a:latin typeface="Arial" panose="020B0604020202020204" pitchFamily="34" charset="0"/>
                <a:ea typeface="ＭＳ Ｐゴシック" charset="0"/>
              </a:rPr>
              <a:t>Hyperledger</a:t>
            </a:r>
            <a:endParaRPr kumimoji="0" lang="en-US" sz="1100" b="0" i="0" u="none" strike="noStrike" kern="1200" cap="none" spc="0" normalizeH="0" baseline="0" noProof="0" dirty="0" smtClean="0">
              <a:ln>
                <a:noFill/>
              </a:ln>
              <a:solidFill>
                <a:prstClr val="black"/>
              </a:solidFill>
              <a:effectLst/>
              <a:uLnTx/>
              <a:uFillTx/>
              <a:latin typeface="Arial" panose="020B0604020202020204" pitchFamily="34" charset="0"/>
              <a:ea typeface="ＭＳ Ｐゴシック" charset="0"/>
            </a:endParaRPr>
          </a:p>
        </p:txBody>
      </p:sp>
      <p:pic>
        <p:nvPicPr>
          <p:cNvPr id="149" name="Picture 2" descr="Image result for hacker icon">
            <a:extLst>
              <a:ext uri="{FF2B5EF4-FFF2-40B4-BE49-F238E27FC236}">
                <a16:creationId xmlns:a16="http://schemas.microsoft.com/office/drawing/2014/main" id="{4A2300E7-9089-47EB-A3EF-52BFBB933455}"/>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6791042" y="3817132"/>
            <a:ext cx="456234" cy="456234"/>
          </a:xfrm>
          <a:prstGeom prst="rect">
            <a:avLst/>
          </a:prstGeom>
          <a:noFill/>
          <a:extLst>
            <a:ext uri="{909E8E84-426E-40DD-AFC4-6F175D3DCCD1}">
              <a14:hiddenFill xmlns:a14="http://schemas.microsoft.com/office/drawing/2010/main">
                <a:solidFill>
                  <a:srgbClr val="FFFFFF"/>
                </a:solidFill>
              </a14:hiddenFill>
            </a:ext>
          </a:extLst>
        </p:spPr>
      </p:pic>
      <p:pic>
        <p:nvPicPr>
          <p:cNvPr id="150" name="Shape 118"/>
          <p:cNvPicPr preferRelativeResize="0"/>
          <p:nvPr/>
        </p:nvPicPr>
        <p:blipFill>
          <a:blip r:embed="rId16">
            <a:alphaModFix/>
          </a:blip>
          <a:stretch>
            <a:fillRect/>
          </a:stretch>
        </p:blipFill>
        <p:spPr>
          <a:xfrm>
            <a:off x="3155070" y="897584"/>
            <a:ext cx="264624" cy="516240"/>
          </a:xfrm>
          <a:prstGeom prst="rect">
            <a:avLst/>
          </a:prstGeom>
          <a:noFill/>
          <a:ln>
            <a:noFill/>
          </a:ln>
        </p:spPr>
      </p:pic>
      <p:cxnSp>
        <p:nvCxnSpPr>
          <p:cNvPr id="155" name="Straight Connector 154"/>
          <p:cNvCxnSpPr/>
          <p:nvPr/>
        </p:nvCxnSpPr>
        <p:spPr>
          <a:xfrm flipH="1">
            <a:off x="2038814" y="1890667"/>
            <a:ext cx="139284" cy="1465109"/>
          </a:xfrm>
          <a:prstGeom prst="line">
            <a:avLst/>
          </a:prstGeom>
          <a:ln w="12700">
            <a:solidFill>
              <a:srgbClr val="00B0F0"/>
            </a:solidFill>
            <a:prstDash val="dash"/>
            <a:roun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8" name="Straight Connector 157"/>
          <p:cNvCxnSpPr>
            <a:stCxn id="131" idx="0"/>
          </p:cNvCxnSpPr>
          <p:nvPr/>
        </p:nvCxnSpPr>
        <p:spPr>
          <a:xfrm flipV="1">
            <a:off x="1921273" y="1909198"/>
            <a:ext cx="175258" cy="1398989"/>
          </a:xfrm>
          <a:prstGeom prst="line">
            <a:avLst/>
          </a:prstGeom>
          <a:ln w="12700">
            <a:solidFill>
              <a:srgbClr val="00B0F0"/>
            </a:solidFill>
            <a:prstDash val="dash"/>
            <a:round/>
            <a:tailEnd type="triangle"/>
          </a:ln>
        </p:spPr>
        <p:style>
          <a:lnRef idx="1">
            <a:schemeClr val="accent1"/>
          </a:lnRef>
          <a:fillRef idx="0">
            <a:schemeClr val="accent1"/>
          </a:fillRef>
          <a:effectRef idx="0">
            <a:schemeClr val="accent1"/>
          </a:effectRef>
          <a:fontRef idx="minor">
            <a:schemeClr val="tx1"/>
          </a:fontRef>
        </p:style>
      </p:cxnSp>
      <p:graphicFrame>
        <p:nvGraphicFramePr>
          <p:cNvPr id="159" name="Shape 143"/>
          <p:cNvGraphicFramePr/>
          <p:nvPr>
            <p:extLst>
              <p:ext uri="{D42A27DB-BD31-4B8C-83A1-F6EECF244321}">
                <p14:modId xmlns:p14="http://schemas.microsoft.com/office/powerpoint/2010/main" val="103067824"/>
              </p:ext>
            </p:extLst>
          </p:nvPr>
        </p:nvGraphicFramePr>
        <p:xfrm>
          <a:off x="147278" y="826142"/>
          <a:ext cx="1746705" cy="1828650"/>
        </p:xfrm>
        <a:graphic>
          <a:graphicData uri="http://schemas.openxmlformats.org/drawingml/2006/table">
            <a:tbl>
              <a:tblPr>
                <a:noFill/>
              </a:tblPr>
              <a:tblGrid>
                <a:gridCol w="524033">
                  <a:extLst>
                    <a:ext uri="{9D8B030D-6E8A-4147-A177-3AD203B41FA5}">
                      <a16:colId xmlns:a16="http://schemas.microsoft.com/office/drawing/2014/main" val="20000"/>
                    </a:ext>
                  </a:extLst>
                </a:gridCol>
                <a:gridCol w="1222672">
                  <a:extLst>
                    <a:ext uri="{9D8B030D-6E8A-4147-A177-3AD203B41FA5}">
                      <a16:colId xmlns:a16="http://schemas.microsoft.com/office/drawing/2014/main" val="20001"/>
                    </a:ext>
                  </a:extLst>
                </a:gridCol>
              </a:tblGrid>
              <a:tr h="276600">
                <a:tc>
                  <a:txBody>
                    <a:bodyPr/>
                    <a:lstStyle/>
                    <a:p>
                      <a:pPr marL="0" lvl="0" indent="0" algn="ctr" rtl="0">
                        <a:lnSpc>
                          <a:spcPct val="100000"/>
                        </a:lnSpc>
                        <a:spcBef>
                          <a:spcPts val="0"/>
                        </a:spcBef>
                        <a:spcAft>
                          <a:spcPts val="0"/>
                        </a:spcAft>
                        <a:buNone/>
                      </a:pPr>
                      <a:r>
                        <a:rPr lang="en" sz="1000" b="1" dirty="0" smtClean="0">
                          <a:solidFill>
                            <a:srgbClr val="EFEFEF"/>
                          </a:solidFill>
                        </a:rPr>
                        <a:t>Trust Level</a:t>
                      </a:r>
                      <a:endParaRPr sz="1000" b="1" dirty="0">
                        <a:solidFill>
                          <a:srgbClr val="EFEFEF"/>
                        </a:solidFill>
                      </a:endParaRPr>
                    </a:p>
                  </a:txBody>
                  <a:tcPr marL="91425" marR="91425" marT="91425" marB="91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C343D"/>
                    </a:solidFill>
                  </a:tcPr>
                </a:tc>
                <a:tc>
                  <a:txBody>
                    <a:bodyPr/>
                    <a:lstStyle/>
                    <a:p>
                      <a:pPr marL="0" lvl="0" indent="0" rtl="0">
                        <a:lnSpc>
                          <a:spcPct val="100000"/>
                        </a:lnSpc>
                        <a:spcBef>
                          <a:spcPts val="0"/>
                        </a:spcBef>
                        <a:spcAft>
                          <a:spcPts val="0"/>
                        </a:spcAft>
                        <a:buNone/>
                      </a:pPr>
                      <a:r>
                        <a:rPr lang="en" sz="1000" b="1" dirty="0">
                          <a:solidFill>
                            <a:srgbClr val="EFEFEF"/>
                          </a:solidFill>
                        </a:rPr>
                        <a:t>Policy</a:t>
                      </a:r>
                      <a:endParaRPr sz="1000" b="1" dirty="0">
                        <a:solidFill>
                          <a:srgbClr val="EFEFEF"/>
                        </a:solidFill>
                      </a:endParaRPr>
                    </a:p>
                  </a:txBody>
                  <a:tcPr marL="91425" marR="91425" marT="91425" marB="91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C343D"/>
                    </a:solidFill>
                  </a:tcPr>
                </a:tc>
                <a:extLst>
                  <a:ext uri="{0D108BD9-81ED-4DB2-BD59-A6C34878D82A}">
                    <a16:rowId xmlns:a16="http://schemas.microsoft.com/office/drawing/2014/main" val="10000"/>
                  </a:ext>
                </a:extLst>
              </a:tr>
              <a:tr h="315775">
                <a:tc>
                  <a:txBody>
                    <a:bodyPr/>
                    <a:lstStyle/>
                    <a:p>
                      <a:pPr marL="0" lvl="0" indent="0" algn="ctr" rtl="0">
                        <a:lnSpc>
                          <a:spcPct val="100000"/>
                        </a:lnSpc>
                        <a:spcBef>
                          <a:spcPts val="0"/>
                        </a:spcBef>
                        <a:spcAft>
                          <a:spcPts val="0"/>
                        </a:spcAft>
                        <a:buNone/>
                      </a:pPr>
                      <a:r>
                        <a:rPr lang="en" sz="1000"/>
                        <a:t>5</a:t>
                      </a:r>
                      <a:endParaRPr sz="1000"/>
                    </a:p>
                  </a:txBody>
                  <a:tcPr marL="91425" marR="91425" marT="91425" marB="91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D9D9D9"/>
                    </a:solidFill>
                  </a:tcPr>
                </a:tc>
                <a:tc>
                  <a:txBody>
                    <a:bodyPr/>
                    <a:lstStyle/>
                    <a:p>
                      <a:pPr marL="0" lvl="0" indent="0" rtl="0">
                        <a:lnSpc>
                          <a:spcPct val="100000"/>
                        </a:lnSpc>
                        <a:spcBef>
                          <a:spcPts val="0"/>
                        </a:spcBef>
                        <a:spcAft>
                          <a:spcPts val="0"/>
                        </a:spcAft>
                        <a:buNone/>
                      </a:pPr>
                      <a:r>
                        <a:rPr lang="en" sz="1000" dirty="0"/>
                        <a:t>Forward</a:t>
                      </a:r>
                      <a:endParaRPr sz="1000" dirty="0"/>
                    </a:p>
                  </a:txBody>
                  <a:tcPr marL="91425" marR="91425" marT="91425" marB="91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D9D9D9"/>
                    </a:solidFill>
                  </a:tcPr>
                </a:tc>
                <a:extLst>
                  <a:ext uri="{0D108BD9-81ED-4DB2-BD59-A6C34878D82A}">
                    <a16:rowId xmlns:a16="http://schemas.microsoft.com/office/drawing/2014/main" val="10001"/>
                  </a:ext>
                </a:extLst>
              </a:tr>
              <a:tr h="315775">
                <a:tc>
                  <a:txBody>
                    <a:bodyPr/>
                    <a:lstStyle/>
                    <a:p>
                      <a:pPr marL="0" lvl="0" indent="0" algn="ctr" rtl="0">
                        <a:lnSpc>
                          <a:spcPct val="100000"/>
                        </a:lnSpc>
                        <a:spcBef>
                          <a:spcPts val="0"/>
                        </a:spcBef>
                        <a:spcAft>
                          <a:spcPts val="0"/>
                        </a:spcAft>
                        <a:buNone/>
                      </a:pPr>
                      <a:r>
                        <a:rPr lang="en" sz="1000"/>
                        <a:t>4</a:t>
                      </a:r>
                      <a:endParaRPr sz="1000"/>
                    </a:p>
                  </a:txBody>
                  <a:tcPr marL="91425" marR="91425" marT="91425" marB="91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3F3F3"/>
                    </a:solidFill>
                  </a:tcPr>
                </a:tc>
                <a:tc>
                  <a:txBody>
                    <a:bodyPr/>
                    <a:lstStyle/>
                    <a:p>
                      <a:pPr marL="0" lvl="0" indent="0" rtl="0">
                        <a:lnSpc>
                          <a:spcPct val="100000"/>
                        </a:lnSpc>
                        <a:spcBef>
                          <a:spcPts val="0"/>
                        </a:spcBef>
                        <a:spcAft>
                          <a:spcPts val="0"/>
                        </a:spcAft>
                        <a:buNone/>
                      </a:pPr>
                      <a:r>
                        <a:rPr lang="en" sz="1000" dirty="0"/>
                        <a:t>Restricted </a:t>
                      </a:r>
                      <a:r>
                        <a:rPr lang="en" sz="1000" dirty="0" smtClean="0"/>
                        <a:t>Apps</a:t>
                      </a:r>
                      <a:endParaRPr sz="1000" dirty="0"/>
                    </a:p>
                  </a:txBody>
                  <a:tcPr marL="91425" marR="91425" marT="91425" marB="91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3F3F3"/>
                    </a:solidFill>
                  </a:tcPr>
                </a:tc>
                <a:extLst>
                  <a:ext uri="{0D108BD9-81ED-4DB2-BD59-A6C34878D82A}">
                    <a16:rowId xmlns:a16="http://schemas.microsoft.com/office/drawing/2014/main" val="10002"/>
                  </a:ext>
                </a:extLst>
              </a:tr>
              <a:tr h="315775">
                <a:tc>
                  <a:txBody>
                    <a:bodyPr/>
                    <a:lstStyle/>
                    <a:p>
                      <a:pPr marL="0" lvl="0" indent="0" algn="ctr" rtl="0">
                        <a:lnSpc>
                          <a:spcPct val="100000"/>
                        </a:lnSpc>
                        <a:spcBef>
                          <a:spcPts val="0"/>
                        </a:spcBef>
                        <a:spcAft>
                          <a:spcPts val="0"/>
                        </a:spcAft>
                        <a:buNone/>
                      </a:pPr>
                      <a:r>
                        <a:rPr lang="en" sz="1000"/>
                        <a:t>3</a:t>
                      </a:r>
                      <a:endParaRPr sz="1000"/>
                    </a:p>
                  </a:txBody>
                  <a:tcPr marL="91425" marR="91425" marT="91425" marB="91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D9D9D9"/>
                    </a:solidFill>
                  </a:tcPr>
                </a:tc>
                <a:tc>
                  <a:txBody>
                    <a:bodyPr/>
                    <a:lstStyle/>
                    <a:p>
                      <a:pPr marL="0" lvl="0" indent="0" rtl="0">
                        <a:lnSpc>
                          <a:spcPct val="100000"/>
                        </a:lnSpc>
                        <a:spcBef>
                          <a:spcPts val="0"/>
                        </a:spcBef>
                        <a:spcAft>
                          <a:spcPts val="0"/>
                        </a:spcAft>
                        <a:buNone/>
                      </a:pPr>
                      <a:r>
                        <a:rPr lang="en" sz="1000" dirty="0"/>
                        <a:t>Redirect</a:t>
                      </a:r>
                      <a:endParaRPr sz="1000" dirty="0"/>
                    </a:p>
                  </a:txBody>
                  <a:tcPr marL="91425" marR="91425" marT="91425" marB="91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D9D9D9"/>
                    </a:solidFill>
                  </a:tcPr>
                </a:tc>
                <a:extLst>
                  <a:ext uri="{0D108BD9-81ED-4DB2-BD59-A6C34878D82A}">
                    <a16:rowId xmlns:a16="http://schemas.microsoft.com/office/drawing/2014/main" val="10003"/>
                  </a:ext>
                </a:extLst>
              </a:tr>
              <a:tr h="315775">
                <a:tc>
                  <a:txBody>
                    <a:bodyPr/>
                    <a:lstStyle/>
                    <a:p>
                      <a:pPr marL="0" lvl="0" indent="0" algn="ctr" rtl="0">
                        <a:lnSpc>
                          <a:spcPct val="100000"/>
                        </a:lnSpc>
                        <a:spcBef>
                          <a:spcPts val="0"/>
                        </a:spcBef>
                        <a:spcAft>
                          <a:spcPts val="0"/>
                        </a:spcAft>
                        <a:buNone/>
                      </a:pPr>
                      <a:r>
                        <a:rPr lang="en" sz="1000"/>
                        <a:t>2</a:t>
                      </a:r>
                      <a:endParaRPr sz="1000"/>
                    </a:p>
                  </a:txBody>
                  <a:tcPr marL="91425" marR="91425" marT="91425" marB="91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3F3F3"/>
                    </a:solidFill>
                  </a:tcPr>
                </a:tc>
                <a:tc>
                  <a:txBody>
                    <a:bodyPr/>
                    <a:lstStyle/>
                    <a:p>
                      <a:pPr marL="0" lvl="0" indent="0" rtl="0">
                        <a:lnSpc>
                          <a:spcPct val="100000"/>
                        </a:lnSpc>
                        <a:spcBef>
                          <a:spcPts val="0"/>
                        </a:spcBef>
                        <a:spcAft>
                          <a:spcPts val="0"/>
                        </a:spcAft>
                        <a:buNone/>
                      </a:pPr>
                      <a:r>
                        <a:rPr lang="en" sz="1000" dirty="0"/>
                        <a:t>Drop</a:t>
                      </a:r>
                      <a:endParaRPr sz="1000" dirty="0"/>
                    </a:p>
                  </a:txBody>
                  <a:tcPr marL="91425" marR="91425" marT="91425" marB="91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3F3F3"/>
                    </a:solidFill>
                  </a:tcPr>
                </a:tc>
                <a:extLst>
                  <a:ext uri="{0D108BD9-81ED-4DB2-BD59-A6C34878D82A}">
                    <a16:rowId xmlns:a16="http://schemas.microsoft.com/office/drawing/2014/main" val="10004"/>
                  </a:ext>
                </a:extLst>
              </a:tr>
            </a:tbl>
          </a:graphicData>
        </a:graphic>
      </p:graphicFrame>
      <p:cxnSp>
        <p:nvCxnSpPr>
          <p:cNvPr id="161" name="Straight Connector 160"/>
          <p:cNvCxnSpPr/>
          <p:nvPr/>
        </p:nvCxnSpPr>
        <p:spPr>
          <a:xfrm flipV="1">
            <a:off x="6552738" y="3597082"/>
            <a:ext cx="1" cy="667210"/>
          </a:xfrm>
          <a:prstGeom prst="line">
            <a:avLst/>
          </a:prstGeom>
          <a:ln w="12700">
            <a:solidFill>
              <a:srgbClr val="489542"/>
            </a:solidFill>
            <a:prstDash val="dash"/>
            <a:round/>
            <a:tailEnd type="triangle"/>
          </a:ln>
        </p:spPr>
        <p:style>
          <a:lnRef idx="1">
            <a:schemeClr val="accent1"/>
          </a:lnRef>
          <a:fillRef idx="0">
            <a:schemeClr val="accent1"/>
          </a:fillRef>
          <a:effectRef idx="0">
            <a:schemeClr val="accent1"/>
          </a:effectRef>
          <a:fontRef idx="minor">
            <a:schemeClr val="tx1"/>
          </a:fontRef>
        </p:style>
      </p:cxnSp>
      <p:cxnSp>
        <p:nvCxnSpPr>
          <p:cNvPr id="164" name="Straight Connector 163"/>
          <p:cNvCxnSpPr/>
          <p:nvPr/>
        </p:nvCxnSpPr>
        <p:spPr>
          <a:xfrm flipH="1">
            <a:off x="1354288" y="3579894"/>
            <a:ext cx="271017" cy="326195"/>
          </a:xfrm>
          <a:prstGeom prst="line">
            <a:avLst/>
          </a:prstGeom>
          <a:ln w="12700">
            <a:solidFill>
              <a:srgbClr val="489542"/>
            </a:solidFill>
            <a:prstDash val="dash"/>
            <a:round/>
            <a:tailEnd type="triangle"/>
          </a:ln>
        </p:spPr>
        <p:style>
          <a:lnRef idx="1">
            <a:schemeClr val="accent1"/>
          </a:lnRef>
          <a:fillRef idx="0">
            <a:schemeClr val="accent1"/>
          </a:fillRef>
          <a:effectRef idx="0">
            <a:schemeClr val="accent1"/>
          </a:effectRef>
          <a:fontRef idx="minor">
            <a:schemeClr val="tx1"/>
          </a:fontRef>
        </p:style>
      </p:cxnSp>
      <p:cxnSp>
        <p:nvCxnSpPr>
          <p:cNvPr id="165" name="Straight Connector 164"/>
          <p:cNvCxnSpPr>
            <a:stCxn id="149" idx="0"/>
          </p:cNvCxnSpPr>
          <p:nvPr/>
        </p:nvCxnSpPr>
        <p:spPr>
          <a:xfrm flipV="1">
            <a:off x="7019159" y="3572434"/>
            <a:ext cx="0" cy="244698"/>
          </a:xfrm>
          <a:prstGeom prst="line">
            <a:avLst/>
          </a:prstGeom>
          <a:ln w="12700">
            <a:solidFill>
              <a:srgbClr val="FF0000"/>
            </a:solidFill>
            <a:prstDash val="dash"/>
            <a:round/>
            <a:tailEnd type="triangle"/>
          </a:ln>
        </p:spPr>
        <p:style>
          <a:lnRef idx="1">
            <a:schemeClr val="accent1"/>
          </a:lnRef>
          <a:fillRef idx="0">
            <a:schemeClr val="accent1"/>
          </a:fillRef>
          <a:effectRef idx="0">
            <a:schemeClr val="accent1"/>
          </a:effectRef>
          <a:fontRef idx="minor">
            <a:schemeClr val="tx1"/>
          </a:fontRef>
        </p:style>
      </p:cxnSp>
      <p:pic>
        <p:nvPicPr>
          <p:cNvPr id="139" name="Picture 138"/>
          <p:cNvPicPr>
            <a:picLocks noChangeAspect="1"/>
          </p:cNvPicPr>
          <p:nvPr/>
        </p:nvPicPr>
        <p:blipFill>
          <a:blip r:embed="rId9"/>
          <a:stretch>
            <a:fillRect/>
          </a:stretch>
        </p:blipFill>
        <p:spPr>
          <a:xfrm>
            <a:off x="1271477" y="811447"/>
            <a:ext cx="668451" cy="668451"/>
          </a:xfrm>
          <a:prstGeom prst="rect">
            <a:avLst/>
          </a:prstGeom>
        </p:spPr>
      </p:pic>
      <p:cxnSp>
        <p:nvCxnSpPr>
          <p:cNvPr id="166" name="Straight Connector 165"/>
          <p:cNvCxnSpPr/>
          <p:nvPr/>
        </p:nvCxnSpPr>
        <p:spPr>
          <a:xfrm>
            <a:off x="1260607" y="2610835"/>
            <a:ext cx="469530" cy="720534"/>
          </a:xfrm>
          <a:prstGeom prst="line">
            <a:avLst/>
          </a:prstGeom>
          <a:ln w="12700">
            <a:solidFill>
              <a:srgbClr val="00B0F0"/>
            </a:solidFill>
            <a:prstDash val="dash"/>
            <a:round/>
            <a:headEnd type="none"/>
            <a:tailEnd type="triangle"/>
          </a:ln>
        </p:spPr>
        <p:style>
          <a:lnRef idx="1">
            <a:schemeClr val="accent1"/>
          </a:lnRef>
          <a:fillRef idx="0">
            <a:schemeClr val="accent1"/>
          </a:fillRef>
          <a:effectRef idx="0">
            <a:schemeClr val="accent1"/>
          </a:effectRef>
          <a:fontRef idx="minor">
            <a:schemeClr val="tx1"/>
          </a:fontRef>
        </p:style>
      </p:cxnSp>
      <p:pic>
        <p:nvPicPr>
          <p:cNvPr id="167" name="Picture 4" descr="Image result for blacklist icon">
            <a:extLst>
              <a:ext uri="{FF2B5EF4-FFF2-40B4-BE49-F238E27FC236}">
                <a16:creationId xmlns:a16="http://schemas.microsoft.com/office/drawing/2014/main" id="{7786937F-AE92-4C73-AB5D-8006B31D8115}"/>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1362741" y="2136257"/>
            <a:ext cx="525128" cy="548467"/>
          </a:xfrm>
          <a:prstGeom prst="rect">
            <a:avLst/>
          </a:prstGeom>
          <a:noFill/>
          <a:extLst>
            <a:ext uri="{909E8E84-426E-40DD-AFC4-6F175D3DCCD1}">
              <a14:hiddenFill xmlns:a14="http://schemas.microsoft.com/office/drawing/2010/main">
                <a:solidFill>
                  <a:srgbClr val="FFFFFF"/>
                </a:solidFill>
              </a14:hiddenFill>
            </a:ext>
          </a:extLst>
        </p:spPr>
      </p:pic>
      <p:sp>
        <p:nvSpPr>
          <p:cNvPr id="170" name="TextBox 169"/>
          <p:cNvSpPr txBox="1"/>
          <p:nvPr/>
        </p:nvSpPr>
        <p:spPr>
          <a:xfrm>
            <a:off x="7237324" y="3949556"/>
            <a:ext cx="1099981" cy="261610"/>
          </a:xfrm>
          <a:prstGeom prst="rect">
            <a:avLst/>
          </a:prstGeom>
          <a:noFill/>
        </p:spPr>
        <p:txBody>
          <a:bodyPr wrap="none">
            <a:spAutoFit/>
          </a:bodyPr>
          <a:lstStyle/>
          <a:p>
            <a:pPr marL="0" marR="0" lvl="0" indent="0" algn="ctr" defTabSz="685800" rtl="0" eaLnBrk="0" fontAlgn="base" latinLnBrk="0" hangingPunct="0">
              <a:lnSpc>
                <a:spcPct val="100000"/>
              </a:lnSpc>
              <a:spcBef>
                <a:spcPct val="0"/>
              </a:spcBef>
              <a:spcAft>
                <a:spcPct val="0"/>
              </a:spcAft>
              <a:buClr>
                <a:srgbClr val="182677"/>
              </a:buClr>
              <a:buSzTx/>
              <a:buFontTx/>
              <a:buNone/>
              <a:tabLst/>
              <a:defRPr/>
            </a:pPr>
            <a:r>
              <a:rPr kumimoji="0" lang="en-US" sz="1100" b="0" i="0" u="none" strike="noStrike" kern="1200" cap="none" spc="0" normalizeH="0" baseline="0" noProof="0" dirty="0" smtClean="0">
                <a:ln>
                  <a:noFill/>
                </a:ln>
                <a:solidFill>
                  <a:prstClr val="black"/>
                </a:solidFill>
                <a:effectLst/>
                <a:uLnTx/>
                <a:uFillTx/>
                <a:latin typeface="Arial" panose="020B0604020202020204" pitchFamily="34" charset="0"/>
                <a:ea typeface="ＭＳ Ｐゴシック" charset="0"/>
              </a:rPr>
              <a:t>Internal Threat</a:t>
            </a:r>
            <a:endParaRPr kumimoji="0" lang="en-US" sz="1100" b="0" i="0" u="none" strike="noStrike" kern="1200" cap="none" spc="0" normalizeH="0" baseline="0" noProof="0" dirty="0">
              <a:ln>
                <a:noFill/>
              </a:ln>
              <a:solidFill>
                <a:prstClr val="black"/>
              </a:solidFill>
              <a:effectLst/>
              <a:uLnTx/>
              <a:uFillTx/>
              <a:latin typeface="Arial" panose="020B0604020202020204" pitchFamily="34" charset="0"/>
              <a:ea typeface="ＭＳ Ｐゴシック" charset="0"/>
            </a:endParaRPr>
          </a:p>
        </p:txBody>
      </p:sp>
      <p:pic>
        <p:nvPicPr>
          <p:cNvPr id="179" name="Picture 2" descr="Image result for hacker icon">
            <a:extLst>
              <a:ext uri="{FF2B5EF4-FFF2-40B4-BE49-F238E27FC236}">
                <a16:creationId xmlns:a16="http://schemas.microsoft.com/office/drawing/2014/main" id="{4A2300E7-9089-47EB-A3EF-52BFBB933455}"/>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7961482" y="2292769"/>
            <a:ext cx="456234" cy="456234"/>
          </a:xfrm>
          <a:prstGeom prst="rect">
            <a:avLst/>
          </a:prstGeom>
          <a:noFill/>
          <a:extLst>
            <a:ext uri="{909E8E84-426E-40DD-AFC4-6F175D3DCCD1}">
              <a14:hiddenFill xmlns:a14="http://schemas.microsoft.com/office/drawing/2010/main">
                <a:solidFill>
                  <a:srgbClr val="FFFFFF"/>
                </a:solidFill>
              </a14:hiddenFill>
            </a:ext>
          </a:extLst>
        </p:spPr>
      </p:pic>
      <p:cxnSp>
        <p:nvCxnSpPr>
          <p:cNvPr id="181" name="Straight Connector 180"/>
          <p:cNvCxnSpPr/>
          <p:nvPr/>
        </p:nvCxnSpPr>
        <p:spPr>
          <a:xfrm flipV="1">
            <a:off x="6107133" y="2570760"/>
            <a:ext cx="1824113" cy="658215"/>
          </a:xfrm>
          <a:prstGeom prst="line">
            <a:avLst/>
          </a:prstGeom>
          <a:ln w="12700">
            <a:solidFill>
              <a:srgbClr val="FF0000"/>
            </a:solidFill>
            <a:prstDash val="dash"/>
            <a:round/>
            <a:headEnd type="triangle"/>
          </a:ln>
        </p:spPr>
        <p:style>
          <a:lnRef idx="1">
            <a:schemeClr val="accent1"/>
          </a:lnRef>
          <a:fillRef idx="0">
            <a:schemeClr val="accent1"/>
          </a:fillRef>
          <a:effectRef idx="0">
            <a:schemeClr val="accent1"/>
          </a:effectRef>
          <a:fontRef idx="minor">
            <a:schemeClr val="tx1"/>
          </a:fontRef>
        </p:style>
      </p:cxnSp>
      <p:pic>
        <p:nvPicPr>
          <p:cNvPr id="182" name="Picture 4" descr="Image result for blacklist icon">
            <a:extLst>
              <a:ext uri="{FF2B5EF4-FFF2-40B4-BE49-F238E27FC236}">
                <a16:creationId xmlns:a16="http://schemas.microsoft.com/office/drawing/2014/main" id="{7786937F-AE92-4C73-AB5D-8006B31D8115}"/>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6620637" y="2637371"/>
            <a:ext cx="525128" cy="548467"/>
          </a:xfrm>
          <a:prstGeom prst="rect">
            <a:avLst/>
          </a:prstGeom>
          <a:noFill/>
          <a:extLst>
            <a:ext uri="{909E8E84-426E-40DD-AFC4-6F175D3DCCD1}">
              <a14:hiddenFill xmlns:a14="http://schemas.microsoft.com/office/drawing/2010/main">
                <a:solidFill>
                  <a:srgbClr val="FFFFFF"/>
                </a:solidFill>
              </a14:hiddenFill>
            </a:ext>
          </a:extLst>
        </p:spPr>
      </p:pic>
      <p:sp>
        <p:nvSpPr>
          <p:cNvPr id="183" name="TextBox 182"/>
          <p:cNvSpPr txBox="1"/>
          <p:nvPr/>
        </p:nvSpPr>
        <p:spPr>
          <a:xfrm>
            <a:off x="6883201" y="4469275"/>
            <a:ext cx="1234633" cy="261610"/>
          </a:xfrm>
          <a:prstGeom prst="rect">
            <a:avLst/>
          </a:prstGeom>
          <a:noFill/>
        </p:spPr>
        <p:txBody>
          <a:bodyPr wrap="none">
            <a:spAutoFit/>
          </a:bodyPr>
          <a:lstStyle/>
          <a:p>
            <a:pPr marL="0" marR="0" lvl="0" indent="0" algn="ctr" defTabSz="685800" rtl="0" eaLnBrk="0" fontAlgn="base" latinLnBrk="0" hangingPunct="0">
              <a:lnSpc>
                <a:spcPct val="100000"/>
              </a:lnSpc>
              <a:spcBef>
                <a:spcPct val="0"/>
              </a:spcBef>
              <a:spcAft>
                <a:spcPct val="0"/>
              </a:spcAft>
              <a:buClr>
                <a:srgbClr val="182677"/>
              </a:buClr>
              <a:buSzTx/>
              <a:buFontTx/>
              <a:buNone/>
              <a:tabLst/>
              <a:defRPr/>
            </a:pPr>
            <a:r>
              <a:rPr kumimoji="0" lang="en-US" sz="1100" b="0" i="0" u="none" strike="noStrike" kern="1200" cap="none" spc="0" normalizeH="0" baseline="0" noProof="0" dirty="0" smtClean="0">
                <a:ln>
                  <a:noFill/>
                </a:ln>
                <a:solidFill>
                  <a:prstClr val="black"/>
                </a:solidFill>
                <a:effectLst/>
                <a:uLnTx/>
                <a:uFillTx/>
                <a:latin typeface="Arial" panose="020B0604020202020204" pitchFamily="34" charset="0"/>
                <a:ea typeface="ＭＳ Ｐゴシック" charset="0"/>
              </a:rPr>
              <a:t>Authorized User</a:t>
            </a:r>
            <a:endParaRPr kumimoji="0" lang="en-US" sz="1100" b="0" i="0" u="none" strike="noStrike" kern="1200" cap="none" spc="0" normalizeH="0" baseline="0" noProof="0" dirty="0">
              <a:ln>
                <a:noFill/>
              </a:ln>
              <a:solidFill>
                <a:prstClr val="black"/>
              </a:solidFill>
              <a:effectLst/>
              <a:uLnTx/>
              <a:uFillTx/>
              <a:latin typeface="Arial" panose="020B0604020202020204" pitchFamily="34" charset="0"/>
              <a:ea typeface="ＭＳ Ｐゴシック" charset="0"/>
            </a:endParaRPr>
          </a:p>
        </p:txBody>
      </p:sp>
      <p:cxnSp>
        <p:nvCxnSpPr>
          <p:cNvPr id="185" name="Straight Connector 184"/>
          <p:cNvCxnSpPr/>
          <p:nvPr/>
        </p:nvCxnSpPr>
        <p:spPr>
          <a:xfrm flipH="1" flipV="1">
            <a:off x="2200328" y="3560538"/>
            <a:ext cx="4310010" cy="70753"/>
          </a:xfrm>
          <a:prstGeom prst="line">
            <a:avLst/>
          </a:prstGeom>
          <a:ln w="12700">
            <a:solidFill>
              <a:srgbClr val="489542"/>
            </a:solidFill>
            <a:prstDash val="dash"/>
            <a:round/>
            <a:tailEnd type="triangle"/>
          </a:ln>
        </p:spPr>
        <p:style>
          <a:lnRef idx="1">
            <a:schemeClr val="accent1"/>
          </a:lnRef>
          <a:fillRef idx="0">
            <a:schemeClr val="accent1"/>
          </a:fillRef>
          <a:effectRef idx="0">
            <a:schemeClr val="accent1"/>
          </a:effectRef>
          <a:fontRef idx="minor">
            <a:schemeClr val="tx1"/>
          </a:fontRef>
        </p:style>
      </p:cxnSp>
      <p:cxnSp>
        <p:nvCxnSpPr>
          <p:cNvPr id="186" name="Straight Connector 185"/>
          <p:cNvCxnSpPr>
            <a:stCxn id="131" idx="3"/>
          </p:cNvCxnSpPr>
          <p:nvPr/>
        </p:nvCxnSpPr>
        <p:spPr>
          <a:xfrm>
            <a:off x="2273146" y="3440311"/>
            <a:ext cx="4746013" cy="149310"/>
          </a:xfrm>
          <a:prstGeom prst="line">
            <a:avLst/>
          </a:prstGeom>
          <a:ln w="12700">
            <a:solidFill>
              <a:srgbClr val="FF0000"/>
            </a:solidFill>
            <a:prstDash val="dash"/>
            <a:round/>
            <a:headEnd type="triangle"/>
          </a:ln>
        </p:spPr>
        <p:style>
          <a:lnRef idx="1">
            <a:schemeClr val="accent1"/>
          </a:lnRef>
          <a:fillRef idx="0">
            <a:schemeClr val="accent1"/>
          </a:fillRef>
          <a:effectRef idx="0">
            <a:schemeClr val="accent1"/>
          </a:effectRef>
          <a:fontRef idx="minor">
            <a:schemeClr val="tx1"/>
          </a:fontRef>
        </p:style>
      </p:cxnSp>
      <p:sp>
        <p:nvSpPr>
          <p:cNvPr id="197" name="TextBox 196"/>
          <p:cNvSpPr txBox="1"/>
          <p:nvPr/>
        </p:nvSpPr>
        <p:spPr>
          <a:xfrm>
            <a:off x="109046" y="3075126"/>
            <a:ext cx="1540806" cy="600164"/>
          </a:xfrm>
          <a:prstGeom prst="rect">
            <a:avLst/>
          </a:prstGeom>
          <a:noFill/>
        </p:spPr>
        <p:txBody>
          <a:bodyPr wrap="none">
            <a:spAutoFit/>
          </a:bodyPr>
          <a:lstStyle/>
          <a:p>
            <a:pPr marL="0" marR="0" lvl="0" indent="0" algn="ctr" defTabSz="685800" rtl="0" eaLnBrk="0" fontAlgn="base" latinLnBrk="0" hangingPunct="0">
              <a:lnSpc>
                <a:spcPct val="100000"/>
              </a:lnSpc>
              <a:spcBef>
                <a:spcPct val="0"/>
              </a:spcBef>
              <a:spcAft>
                <a:spcPct val="0"/>
              </a:spcAft>
              <a:buClr>
                <a:srgbClr val="182677"/>
              </a:buClr>
              <a:buSzTx/>
              <a:buFontTx/>
              <a:buNone/>
              <a:tabLst/>
              <a:defRPr/>
            </a:pPr>
            <a:r>
              <a:rPr kumimoji="0" lang="en-US" sz="1100" b="0" i="0" u="none" strike="noStrike" kern="1200" cap="none" spc="0" normalizeH="0" baseline="0" noProof="0" dirty="0" err="1" smtClean="0">
                <a:ln>
                  <a:noFill/>
                </a:ln>
                <a:solidFill>
                  <a:prstClr val="black"/>
                </a:solidFill>
                <a:effectLst/>
                <a:uLnTx/>
                <a:uFillTx/>
                <a:latin typeface="Arial" panose="020B0604020202020204" pitchFamily="34" charset="0"/>
                <a:ea typeface="ＭＳ Ｐゴシック" charset="0"/>
              </a:rPr>
              <a:t>BlackRidge</a:t>
            </a:r>
            <a:r>
              <a:rPr kumimoji="0" lang="en-US" sz="1100" b="0" i="0" u="none" strike="noStrike" kern="1200" cap="none" spc="0" normalizeH="0" baseline="0" noProof="0" dirty="0" smtClean="0">
                <a:ln>
                  <a:noFill/>
                </a:ln>
                <a:solidFill>
                  <a:prstClr val="black"/>
                </a:solidFill>
                <a:effectLst/>
                <a:uLnTx/>
                <a:uFillTx/>
                <a:latin typeface="Arial" panose="020B0604020202020204" pitchFamily="34" charset="0"/>
                <a:ea typeface="ＭＳ Ｐゴシック" charset="0"/>
              </a:rPr>
              <a:t/>
            </a:r>
            <a:br>
              <a:rPr kumimoji="0" lang="en-US" sz="1100" b="0" i="0" u="none" strike="noStrike" kern="1200" cap="none" spc="0" normalizeH="0" baseline="0" noProof="0" dirty="0" smtClean="0">
                <a:ln>
                  <a:noFill/>
                </a:ln>
                <a:solidFill>
                  <a:prstClr val="black"/>
                </a:solidFill>
                <a:effectLst/>
                <a:uLnTx/>
                <a:uFillTx/>
                <a:latin typeface="Arial" panose="020B0604020202020204" pitchFamily="34" charset="0"/>
                <a:ea typeface="ＭＳ Ｐゴシック" charset="0"/>
              </a:rPr>
            </a:br>
            <a:r>
              <a:rPr kumimoji="0" lang="en-US" sz="1100" b="0" i="0" u="none" strike="noStrike" kern="1200" cap="none" spc="0" normalizeH="0" baseline="0" noProof="0" dirty="0" smtClean="0">
                <a:ln>
                  <a:noFill/>
                </a:ln>
                <a:solidFill>
                  <a:prstClr val="black"/>
                </a:solidFill>
                <a:effectLst/>
                <a:uLnTx/>
                <a:uFillTx/>
                <a:latin typeface="Arial" panose="020B0604020202020204" pitchFamily="34" charset="0"/>
                <a:ea typeface="ＭＳ Ｐゴシック" charset="0"/>
              </a:rPr>
              <a:t>FPA with TAC </a:t>
            </a:r>
            <a:br>
              <a:rPr kumimoji="0" lang="en-US" sz="1100" b="0" i="0" u="none" strike="noStrike" kern="1200" cap="none" spc="0" normalizeH="0" baseline="0" noProof="0" dirty="0" smtClean="0">
                <a:ln>
                  <a:noFill/>
                </a:ln>
                <a:solidFill>
                  <a:prstClr val="black"/>
                </a:solidFill>
                <a:effectLst/>
                <a:uLnTx/>
                <a:uFillTx/>
                <a:latin typeface="Arial" panose="020B0604020202020204" pitchFamily="34" charset="0"/>
                <a:ea typeface="ＭＳ Ｐゴシック" charset="0"/>
              </a:rPr>
            </a:br>
            <a:r>
              <a:rPr kumimoji="0" lang="en-US" sz="1100" b="0" i="0" u="none" strike="noStrike" kern="1200" cap="none" spc="0" normalizeH="0" baseline="0" noProof="0" dirty="0" smtClean="0">
                <a:ln>
                  <a:noFill/>
                </a:ln>
                <a:solidFill>
                  <a:prstClr val="black"/>
                </a:solidFill>
                <a:effectLst/>
                <a:uLnTx/>
                <a:uFillTx/>
                <a:latin typeface="Arial" panose="020B0604020202020204" pitchFamily="34" charset="0"/>
                <a:ea typeface="ＭＳ Ｐゴシック" charset="0"/>
              </a:rPr>
              <a:t>Dynamic Trust Levels</a:t>
            </a:r>
          </a:p>
        </p:txBody>
      </p:sp>
      <p:pic>
        <p:nvPicPr>
          <p:cNvPr id="77" name="Picture 76"/>
          <p:cNvPicPr>
            <a:picLocks noChangeAspect="1"/>
          </p:cNvPicPr>
          <p:nvPr/>
        </p:nvPicPr>
        <p:blipFill>
          <a:blip r:embed="rId19"/>
          <a:stretch>
            <a:fillRect/>
          </a:stretch>
        </p:blipFill>
        <p:spPr>
          <a:xfrm>
            <a:off x="1441281" y="4394122"/>
            <a:ext cx="837843" cy="395881"/>
          </a:xfrm>
          <a:prstGeom prst="rect">
            <a:avLst/>
          </a:prstGeom>
        </p:spPr>
      </p:pic>
    </p:spTree>
    <p:extLst>
      <p:ext uri="{BB962C8B-B14F-4D97-AF65-F5344CB8AC3E}">
        <p14:creationId xmlns:p14="http://schemas.microsoft.com/office/powerpoint/2010/main" val="3657669794"/>
      </p:ext>
    </p:extLst>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78586"/>
            <a:ext cx="8229600" cy="514350"/>
          </a:xfrm>
        </p:spPr>
        <p:txBody>
          <a:bodyPr/>
          <a:lstStyle/>
          <a:p>
            <a:r>
              <a:rPr lang="en-US" dirty="0" err="1" smtClean="0"/>
              <a:t>LongTail</a:t>
            </a:r>
            <a:r>
              <a:rPr lang="en-US" dirty="0" smtClean="0"/>
              <a:t> &amp; Hive Live Updates</a:t>
            </a:r>
            <a:endParaRPr lang="en-US" dirty="0"/>
          </a:p>
        </p:txBody>
      </p:sp>
      <p:sp>
        <p:nvSpPr>
          <p:cNvPr id="3" name="Content Placeholder 2"/>
          <p:cNvSpPr>
            <a:spLocks noGrp="1"/>
          </p:cNvSpPr>
          <p:nvPr>
            <p:ph idx="1"/>
          </p:nvPr>
        </p:nvSpPr>
        <p:spPr>
          <a:xfrm>
            <a:off x="276446" y="1354073"/>
            <a:ext cx="8867553" cy="3165872"/>
          </a:xfrm>
        </p:spPr>
        <p:txBody>
          <a:bodyPr/>
          <a:lstStyle/>
          <a:p>
            <a:r>
              <a:rPr lang="en-US" sz="2000" dirty="0">
                <a:hlinkClick r:id="rId2"/>
              </a:rPr>
              <a:t>http://longtail.it.marist.edu/honey</a:t>
            </a:r>
            <a:r>
              <a:rPr lang="en-US" sz="2000" dirty="0" smtClean="0">
                <a:hlinkClick r:id="rId2"/>
              </a:rPr>
              <a:t>/</a:t>
            </a:r>
            <a:r>
              <a:rPr lang="en-US" sz="2000" dirty="0" smtClean="0"/>
              <a:t> </a:t>
            </a:r>
            <a:br>
              <a:rPr lang="en-US" sz="2000" dirty="0" smtClean="0"/>
            </a:br>
            <a:r>
              <a:rPr lang="en-US" dirty="0" smtClean="0"/>
              <a:t/>
            </a:r>
            <a:br>
              <a:rPr lang="en-US" dirty="0" smtClean="0"/>
            </a:br>
            <a:r>
              <a:rPr lang="en-US" dirty="0" smtClean="0"/>
              <a:t/>
            </a:r>
            <a:br>
              <a:rPr lang="en-US" dirty="0" smtClean="0"/>
            </a:br>
            <a:r>
              <a:rPr lang="en-US" dirty="0" smtClean="0"/>
              <a:t/>
            </a:r>
            <a:br>
              <a:rPr lang="en-US" dirty="0" smtClean="0"/>
            </a:br>
            <a:r>
              <a:rPr lang="en-US" dirty="0" smtClean="0"/>
              <a:t/>
            </a:r>
            <a:br>
              <a:rPr lang="en-US" dirty="0" smtClean="0"/>
            </a:br>
            <a:r>
              <a:rPr lang="en-US" dirty="0" smtClean="0"/>
              <a:t/>
            </a:r>
            <a:br>
              <a:rPr lang="en-US" dirty="0" smtClean="0"/>
            </a:br>
            <a:r>
              <a:rPr lang="en-US" dirty="0" smtClean="0"/>
              <a:t/>
            </a:r>
            <a:br>
              <a:rPr lang="en-US" dirty="0" smtClean="0"/>
            </a:br>
            <a:endParaRPr lang="en-US" dirty="0" smtClean="0"/>
          </a:p>
          <a:p>
            <a:pPr lvl="0"/>
            <a:r>
              <a:rPr lang="en-US" sz="2000" dirty="0"/>
              <a:t>IEEE </a:t>
            </a:r>
            <a:r>
              <a:rPr lang="en-US" sz="2000" dirty="0" err="1"/>
              <a:t>TryCybSi</a:t>
            </a:r>
            <a:r>
              <a:rPr lang="en-US" sz="2000" dirty="0"/>
              <a:t> Project, </a:t>
            </a:r>
            <a:r>
              <a:rPr lang="en-US" sz="2000" dirty="0" smtClean="0"/>
              <a:t>Docker container with </a:t>
            </a:r>
            <a:r>
              <a:rPr lang="en-US" sz="2000" dirty="0" err="1" smtClean="0"/>
              <a:t>LongTail</a:t>
            </a:r>
            <a:r>
              <a:rPr lang="en-US" sz="2000" dirty="0" smtClean="0"/>
              <a:t> SSH Honeypot </a:t>
            </a:r>
            <a:r>
              <a:rPr lang="en-US" sz="2000" u="sng" dirty="0">
                <a:hlinkClick r:id="rId3"/>
              </a:rPr>
              <a:t>http://try.cybersecurity.ieee.org/trycybsi/explore/honeypot</a:t>
            </a:r>
            <a:r>
              <a:rPr lang="en-US" sz="2000" dirty="0"/>
              <a:t> </a:t>
            </a:r>
          </a:p>
          <a:p>
            <a:endParaRPr lang="en-US" dirty="0"/>
          </a:p>
        </p:txBody>
      </p:sp>
      <p:sp>
        <p:nvSpPr>
          <p:cNvPr id="4" name="Slide Number Placeholder 3"/>
          <p:cNvSpPr>
            <a:spLocks noGrp="1"/>
          </p:cNvSpPr>
          <p:nvPr>
            <p:ph type="sldNum" sz="quarter" idx="12"/>
          </p:nvPr>
        </p:nvSpPr>
        <p:spPr/>
        <p:txBody>
          <a:bodyPr/>
          <a:lstStyle/>
          <a:p>
            <a:pPr>
              <a:defRPr/>
            </a:pPr>
            <a:fld id="{D07F4FEF-8071-4277-BEEA-6C8D429C6163}" type="slidenum">
              <a:rPr lang="en-US" smtClean="0"/>
              <a:pPr>
                <a:defRPr/>
              </a:pPr>
              <a:t>9</a:t>
            </a:fld>
            <a:endParaRPr lang="en-US"/>
          </a:p>
        </p:txBody>
      </p:sp>
      <p:pic>
        <p:nvPicPr>
          <p:cNvPr id="6" name="Picture 5"/>
          <p:cNvPicPr>
            <a:picLocks noChangeAspect="1"/>
          </p:cNvPicPr>
          <p:nvPr/>
        </p:nvPicPr>
        <p:blipFill>
          <a:blip r:embed="rId4"/>
          <a:stretch>
            <a:fillRect/>
          </a:stretch>
        </p:blipFill>
        <p:spPr>
          <a:xfrm>
            <a:off x="884765" y="1992638"/>
            <a:ext cx="3209524" cy="2038095"/>
          </a:xfrm>
          <a:prstGeom prst="rect">
            <a:avLst/>
          </a:prstGeom>
        </p:spPr>
      </p:pic>
      <p:sp>
        <p:nvSpPr>
          <p:cNvPr id="7" name="Content Placeholder 2"/>
          <p:cNvSpPr txBox="1">
            <a:spLocks/>
          </p:cNvSpPr>
          <p:nvPr/>
        </p:nvSpPr>
        <p:spPr bwMode="auto">
          <a:xfrm>
            <a:off x="5550194" y="1543299"/>
            <a:ext cx="3476847" cy="3165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57175" indent="-257175"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1pPr>
            <a:lvl2pPr marL="557213" indent="-214313" algn="l" rtl="0" eaLnBrk="0" fontAlgn="base" hangingPunct="0">
              <a:spcBef>
                <a:spcPct val="20000"/>
              </a:spcBef>
              <a:spcAft>
                <a:spcPct val="0"/>
              </a:spcAft>
              <a:buFont typeface="Arial" panose="020B0604020202020204" pitchFamily="34" charset="0"/>
              <a:buChar char="–"/>
              <a:defRPr sz="2100" kern="1200">
                <a:solidFill>
                  <a:schemeClr val="tx1"/>
                </a:solidFill>
                <a:latin typeface="+mn-lt"/>
                <a:ea typeface="+mn-ea"/>
                <a:cs typeface="+mn-cs"/>
              </a:defRPr>
            </a:lvl2pPr>
            <a:lvl3pPr marL="857250" indent="-17145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3pPr>
            <a:lvl4pPr marL="1200150" indent="-171450" algn="l" rtl="0" eaLnBrk="0" fontAlgn="base" hangingPunct="0">
              <a:spcBef>
                <a:spcPct val="20000"/>
              </a:spcBef>
              <a:spcAft>
                <a:spcPct val="0"/>
              </a:spcAft>
              <a:buFont typeface="Arial" panose="020B0604020202020204" pitchFamily="34" charset="0"/>
              <a:buChar char="–"/>
              <a:defRPr sz="1500" kern="1200">
                <a:solidFill>
                  <a:schemeClr val="tx1"/>
                </a:solidFill>
                <a:latin typeface="+mn-lt"/>
                <a:ea typeface="+mn-ea"/>
                <a:cs typeface="+mn-cs"/>
              </a:defRPr>
            </a:lvl4pPr>
            <a:lvl5pPr marL="1543050" indent="-171450" algn="l" rtl="0" eaLnBrk="0" fontAlgn="base" hangingPunct="0">
              <a:spcBef>
                <a:spcPct val="20000"/>
              </a:spcBef>
              <a:spcAft>
                <a:spcPct val="0"/>
              </a:spcAft>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defTabSz="914400">
              <a:buSzPct val="45000"/>
              <a:buFont typeface="StarSymbol"/>
              <a:buChar char="●"/>
            </a:pPr>
            <a:r>
              <a:rPr lang="en-US" sz="2000" dirty="0" smtClean="0">
                <a:solidFill>
                  <a:srgbClr val="000000"/>
                </a:solidFill>
              </a:rPr>
              <a:t>We have deployed 21 SSH honeypots across the Hudson Valley</a:t>
            </a:r>
          </a:p>
          <a:p>
            <a:pPr defTabSz="914400">
              <a:buSzPct val="45000"/>
              <a:buFont typeface="StarSymbol"/>
              <a:buChar char="●"/>
            </a:pPr>
            <a:r>
              <a:rPr lang="en-US" sz="2000" dirty="0" smtClean="0">
                <a:solidFill>
                  <a:srgbClr val="000000"/>
                </a:solidFill>
              </a:rPr>
              <a:t>Collected and analyzed over 41 million data points over a 12 month period, and identified over 100 unique attack patterns</a:t>
            </a:r>
            <a:endParaRPr lang="en-US" sz="2000" dirty="0">
              <a:solidFill>
                <a:srgbClr val="000000"/>
              </a:solidFill>
            </a:endParaRPr>
          </a:p>
        </p:txBody>
      </p:sp>
    </p:spTree>
    <p:extLst>
      <p:ext uri="{BB962C8B-B14F-4D97-AF65-F5344CB8AC3E}">
        <p14:creationId xmlns:p14="http://schemas.microsoft.com/office/powerpoint/2010/main" val="5607369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heme/theme1.xml><?xml version="1.0" encoding="utf-8"?>
<a:theme xmlns:a="http://schemas.openxmlformats.org/drawingml/2006/main" name="Cisco Live 2015">
  <a:themeElements>
    <a:clrScheme name="Cisco Live 2015">
      <a:dk1>
        <a:srgbClr val="676767"/>
      </a:dk1>
      <a:lt1>
        <a:srgbClr val="FFFFFF"/>
      </a:lt1>
      <a:dk2>
        <a:srgbClr val="A6A6A6"/>
      </a:dk2>
      <a:lt2>
        <a:srgbClr val="595959"/>
      </a:lt2>
      <a:accent1>
        <a:srgbClr val="00A3DE"/>
      </a:accent1>
      <a:accent2>
        <a:srgbClr val="F99D33"/>
      </a:accent2>
      <a:accent3>
        <a:srgbClr val="3DA649"/>
      </a:accent3>
      <a:accent4>
        <a:srgbClr val="F26122"/>
      </a:accent4>
      <a:accent5>
        <a:srgbClr val="0D868E"/>
      </a:accent5>
      <a:accent6>
        <a:srgbClr val="214794"/>
      </a:accent6>
      <a:hlink>
        <a:srgbClr val="2BA2D7"/>
      </a:hlink>
      <a:folHlink>
        <a:srgbClr val="2968AF"/>
      </a:folHlink>
    </a:clrScheme>
    <a:fontScheme name="Bullets-graphic element">
      <a:majorFont>
        <a:latin typeface="Arial"/>
        <a:ea typeface="Apple LiGothic Medium"/>
        <a:cs typeface="Apple LiGothic Medium"/>
      </a:majorFont>
      <a:minorFont>
        <a:latin typeface="Arial"/>
        <a:ea typeface="Apple LiGothic Medium"/>
        <a:cs typeface="Apple LiGothic Medium"/>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12700" cap="flat">
          <a:noFill/>
          <a:miter lim="800000"/>
          <a:headEnd type="none" w="med" len="med"/>
          <a:tailEnd type="none" w="med" len="med"/>
        </a:ln>
      </a:spPr>
      <a:bodyPr lIns="91440" tIns="45720" rIns="91440" bIns="45720" rtlCol="0" anchor="ctr"/>
      <a:lstStyle>
        <a:defPPr algn="ctr" defTabSz="514350">
          <a:defRPr sz="1400" dirty="0" err="1" smtClean="0">
            <a:solidFill>
              <a:schemeClr val="bg1"/>
            </a:solidFill>
            <a:ea typeface="Arial" pitchFamily="-107" charset="0"/>
            <a:cs typeface="Arial" pitchFamily="-107" charset="0"/>
            <a:sym typeface="Arial" pitchFamily="-107" charset="0"/>
          </a:defRPr>
        </a:defPPr>
      </a:lstStyle>
    </a:spDef>
    <a:lnDef>
      <a:spPr bwMode="auto">
        <a:solidFill>
          <a:srgbClr val="0183B7"/>
        </a:solidFill>
        <a:ln w="9525" cap="flat" cmpd="sng" algn="ctr">
          <a:solidFill>
            <a:schemeClr val="accent1"/>
          </a:solidFill>
          <a:prstDash val="solid"/>
          <a:round/>
          <a:headEnd type="none" w="med" len="med"/>
          <a:tailEnd type="none" w="med" len="med"/>
        </a:ln>
        <a:effectLst/>
      </a:spPr>
      <a:bodyPr/>
      <a:lstStyle/>
    </a:lnDef>
    <a:txDef>
      <a:spPr>
        <a:noFill/>
      </a:spPr>
      <a:bodyPr wrap="square" rtlCol="0">
        <a:spAutoFit/>
      </a:bodyPr>
      <a:lstStyle>
        <a:defPPr>
          <a:lnSpc>
            <a:spcPct val="90000"/>
          </a:lnSpc>
          <a:spcBef>
            <a:spcPts val="600"/>
          </a:spcBef>
          <a:defRPr dirty="0" err="1" smtClean="0"/>
        </a:defPPr>
      </a:lstStyle>
    </a:txDef>
  </a:objectDefaults>
  <a:extraClrSchemeLst>
    <a:extraClrScheme>
      <a:clrScheme name="Bullets-graphic elemen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CiscoLive-Breakout-Template_022315_rev.potx" id="{6667D785-666B-45DA-9F23-DF41FDC0D91E}" vid="{13F82362-A2DA-4DBA-B258-D252B3EA3E5D}"/>
    </a:ext>
  </a:extLst>
</a:theme>
</file>

<file path=ppt/theme/theme10.xml><?xml version="1.0" encoding="utf-8"?>
<a:theme xmlns:a="http://schemas.openxmlformats.org/drawingml/2006/main" name="8_Evolution of the Job Roles in the IT industry_f">
  <a:themeElements>
    <a:clrScheme name="Cisco Cool Palette Theme">
      <a:dk1>
        <a:srgbClr val="000000"/>
      </a:dk1>
      <a:lt1>
        <a:srgbClr val="FFFFFF"/>
      </a:lt1>
      <a:dk2>
        <a:srgbClr val="272848"/>
      </a:dk2>
      <a:lt2>
        <a:srgbClr val="FFFFFF"/>
      </a:lt2>
      <a:accent1>
        <a:srgbClr val="272A48"/>
      </a:accent1>
      <a:accent2>
        <a:srgbClr val="52526D"/>
      </a:accent2>
      <a:accent3>
        <a:srgbClr val="FFFFFF"/>
      </a:accent3>
      <a:accent4>
        <a:srgbClr val="D3D3DA"/>
      </a:accent4>
      <a:accent5>
        <a:srgbClr val="33828D"/>
      </a:accent5>
      <a:accent6>
        <a:srgbClr val="3CBBB9"/>
      </a:accent6>
      <a:hlink>
        <a:srgbClr val="3CBBB9"/>
      </a:hlink>
      <a:folHlink>
        <a:srgbClr val="33828D"/>
      </a:folHlink>
    </a:clrScheme>
    <a:fontScheme name="Cisco 2014">
      <a:majorFont>
        <a:latin typeface="CiscoSansTT ExtraLight"/>
        <a:ea typeface=""/>
        <a:cs typeface=""/>
      </a:majorFont>
      <a:minorFont>
        <a:latin typeface="CiscoSansTT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6"/>
        </a:solidFill>
        <a:ln>
          <a:noFill/>
        </a:ln>
        <a:effectLst>
          <a:outerShdw blurRad="76200" dist="50800" dir="5400000" algn="ctr" rotWithShape="0">
            <a:srgbClr val="000000">
              <a:alpha val="27000"/>
            </a:srgbClr>
          </a:outerShdw>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11.xml><?xml version="1.0" encoding="utf-8"?>
<a:theme xmlns:a="http://schemas.openxmlformats.org/drawingml/2006/main" name="4_Cisco Live 2015">
  <a:themeElements>
    <a:clrScheme name="Cisco Live 2015">
      <a:dk1>
        <a:srgbClr val="676767"/>
      </a:dk1>
      <a:lt1>
        <a:srgbClr val="FFFFFF"/>
      </a:lt1>
      <a:dk2>
        <a:srgbClr val="A6A6A6"/>
      </a:dk2>
      <a:lt2>
        <a:srgbClr val="595959"/>
      </a:lt2>
      <a:accent1>
        <a:srgbClr val="00A3DE"/>
      </a:accent1>
      <a:accent2>
        <a:srgbClr val="F99D33"/>
      </a:accent2>
      <a:accent3>
        <a:srgbClr val="3DA649"/>
      </a:accent3>
      <a:accent4>
        <a:srgbClr val="F26122"/>
      </a:accent4>
      <a:accent5>
        <a:srgbClr val="0D868E"/>
      </a:accent5>
      <a:accent6>
        <a:srgbClr val="214794"/>
      </a:accent6>
      <a:hlink>
        <a:srgbClr val="2BA2D7"/>
      </a:hlink>
      <a:folHlink>
        <a:srgbClr val="2968AF"/>
      </a:folHlink>
    </a:clrScheme>
    <a:fontScheme name="Bullets-graphic element">
      <a:majorFont>
        <a:latin typeface="Arial"/>
        <a:ea typeface="Apple LiGothic Medium"/>
        <a:cs typeface="Apple LiGothic Medium"/>
      </a:majorFont>
      <a:minorFont>
        <a:latin typeface="Arial"/>
        <a:ea typeface="Apple LiGothic Medium"/>
        <a:cs typeface="Apple LiGothic Medium"/>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12700" cap="flat">
          <a:noFill/>
          <a:miter lim="800000"/>
          <a:headEnd type="none" w="med" len="med"/>
          <a:tailEnd type="none" w="med" len="med"/>
        </a:ln>
      </a:spPr>
      <a:bodyPr lIns="91440" tIns="45720" rIns="91440" bIns="45720" rtlCol="0" anchor="ctr"/>
      <a:lstStyle>
        <a:defPPr algn="ctr" defTabSz="514350">
          <a:defRPr sz="1400" dirty="0" err="1" smtClean="0">
            <a:solidFill>
              <a:schemeClr val="bg1"/>
            </a:solidFill>
            <a:ea typeface="Arial" pitchFamily="-107" charset="0"/>
            <a:cs typeface="Arial" pitchFamily="-107" charset="0"/>
            <a:sym typeface="Arial" pitchFamily="-107" charset="0"/>
          </a:defRPr>
        </a:defPPr>
      </a:lstStyle>
    </a:spDef>
    <a:lnDef>
      <a:spPr bwMode="auto">
        <a:solidFill>
          <a:srgbClr val="0183B7"/>
        </a:solidFill>
        <a:ln w="9525" cap="flat" cmpd="sng" algn="ctr">
          <a:solidFill>
            <a:schemeClr val="accent1"/>
          </a:solidFill>
          <a:prstDash val="solid"/>
          <a:round/>
          <a:headEnd type="none" w="med" len="med"/>
          <a:tailEnd type="none" w="med" len="med"/>
        </a:ln>
        <a:effectLst/>
      </a:spPr>
      <a:bodyPr/>
      <a:lstStyle/>
    </a:lnDef>
    <a:txDef>
      <a:spPr>
        <a:noFill/>
      </a:spPr>
      <a:bodyPr wrap="square" rtlCol="0">
        <a:spAutoFit/>
      </a:bodyPr>
      <a:lstStyle>
        <a:defPPr>
          <a:lnSpc>
            <a:spcPct val="90000"/>
          </a:lnSpc>
          <a:spcBef>
            <a:spcPts val="600"/>
          </a:spcBef>
          <a:defRPr dirty="0" err="1" smtClean="0"/>
        </a:defPPr>
      </a:lstStyle>
    </a:txDef>
  </a:objectDefaults>
  <a:extraClrSchemeLst>
    <a:extraClrScheme>
      <a:clrScheme name="Bullets-graphic elemen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CiscoLive-Breakout-Template_022315_rev.potx" id="{6667D785-666B-45DA-9F23-DF41FDC0D91E}" vid="{13F82362-A2DA-4DBA-B258-D252B3EA3E5D}"/>
    </a:ext>
  </a:extLst>
</a:theme>
</file>

<file path=ppt/theme/theme12.xml><?xml version="1.0" encoding="utf-8"?>
<a:theme xmlns:a="http://schemas.openxmlformats.org/drawingml/2006/main" name="2_NewITTemplate vAP">
  <a:themeElements>
    <a:clrScheme name="1_NewITTemplate vAP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1_NewITTemplate vAP">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1_NewITTemplate vAP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4_NewITTemplate vAP">
  <a:themeElements>
    <a:clrScheme name="1_NewITTemplate vAP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1_NewITTemplate vAP">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1_NewITTemplate vAP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4.xml><?xml version="1.0" encoding="utf-8"?>
<a:theme xmlns:a="http://schemas.openxmlformats.org/drawingml/2006/main" name="14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MS Gothic"/>
        <a:cs typeface=""/>
      </a:majorFont>
      <a:minorFont>
        <a:latin typeface="Arial"/>
        <a:ea typeface="MS 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tabLst/>
          <a:defRPr kumimoji="0" lang="en-GB" altLang="en-US" sz="1800" b="0" i="0" u="none" strike="noStrike" cap="none" normalizeH="0" baseline="0" smtClean="0">
            <a:ln>
              <a:noFill/>
            </a:ln>
            <a:solidFill>
              <a:srgbClr val="000000"/>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tabLst/>
          <a:defRPr kumimoji="0" lang="en-GB" altLang="en-US" sz="1800" b="0" i="0" u="none" strike="noStrike" cap="none" normalizeH="0" baseline="0" smtClean="0">
            <a:ln>
              <a:noFill/>
            </a:ln>
            <a:solidFill>
              <a:srgbClr val="000000"/>
            </a:solidFill>
            <a:effectLst/>
            <a:latin typeface="Arial" panose="020B0604020202020204" pitchFamily="34" charset="0"/>
            <a:cs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5.xml><?xml version="1.0" encoding="utf-8"?>
<a:theme xmlns:a="http://schemas.openxmlformats.org/drawingml/2006/main" name="3_NewITTemplate vAP">
  <a:themeElements>
    <a:clrScheme name="1_NewITTemplate vAP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1_NewITTemplate vAP">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1_NewITTemplate vAP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6.xml><?xml version="1.0" encoding="utf-8"?>
<a:theme xmlns:a="http://schemas.openxmlformats.org/drawingml/2006/main" name="5_NewITTemplate vAP">
  <a:themeElements>
    <a:clrScheme name="1_NewITTemplate vAP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1_NewITTemplate vAP">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1_NewITTemplate vAP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7.xml><?xml version="1.0" encoding="utf-8"?>
<a:theme xmlns:a="http://schemas.openxmlformats.org/drawingml/2006/main" name="Custom Theme">
  <a:themeElements>
    <a:clrScheme name="Custom 345">
      <a:dk1>
        <a:srgbClr val="000000"/>
      </a:dk1>
      <a:lt1>
        <a:srgbClr val="FFFFFF"/>
      </a:lt1>
      <a:dk2>
        <a:srgbClr val="4C4C4C"/>
      </a:dk2>
      <a:lt2>
        <a:srgbClr val="CCCCCC"/>
      </a:lt2>
      <a:accent1>
        <a:srgbClr val="89B4B8"/>
      </a:accent1>
      <a:accent2>
        <a:srgbClr val="AFA6CA"/>
      </a:accent2>
      <a:accent3>
        <a:srgbClr val="A5B492"/>
      </a:accent3>
      <a:accent4>
        <a:srgbClr val="E8CD6D"/>
      </a:accent4>
      <a:accent5>
        <a:srgbClr val="F4A447"/>
      </a:accent5>
      <a:accent6>
        <a:srgbClr val="D09D94"/>
      </a:accent6>
      <a:hlink>
        <a:srgbClr val="5EA7AA"/>
      </a:hlink>
      <a:folHlink>
        <a:srgbClr val="A295B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Evolution of the Job Roles in the IT industry_f">
  <a:themeElements>
    <a:clrScheme name="Cisco Cool Palette Theme">
      <a:dk1>
        <a:srgbClr val="000000"/>
      </a:dk1>
      <a:lt1>
        <a:srgbClr val="FFFFFF"/>
      </a:lt1>
      <a:dk2>
        <a:srgbClr val="272848"/>
      </a:dk2>
      <a:lt2>
        <a:srgbClr val="FFFFFF"/>
      </a:lt2>
      <a:accent1>
        <a:srgbClr val="272A48"/>
      </a:accent1>
      <a:accent2>
        <a:srgbClr val="52526D"/>
      </a:accent2>
      <a:accent3>
        <a:srgbClr val="FFFFFF"/>
      </a:accent3>
      <a:accent4>
        <a:srgbClr val="D3D3DA"/>
      </a:accent4>
      <a:accent5>
        <a:srgbClr val="33828D"/>
      </a:accent5>
      <a:accent6>
        <a:srgbClr val="3CBBB9"/>
      </a:accent6>
      <a:hlink>
        <a:srgbClr val="3CBBB9"/>
      </a:hlink>
      <a:folHlink>
        <a:srgbClr val="33828D"/>
      </a:folHlink>
    </a:clrScheme>
    <a:fontScheme name="Cisco 2014">
      <a:majorFont>
        <a:latin typeface="CiscoSansTT ExtraLight"/>
        <a:ea typeface=""/>
        <a:cs typeface=""/>
      </a:majorFont>
      <a:minorFont>
        <a:latin typeface="CiscoSansTT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6"/>
        </a:solidFill>
        <a:ln>
          <a:noFill/>
        </a:ln>
        <a:effectLst>
          <a:outerShdw blurRad="76200" dist="50800" dir="5400000" algn="ctr" rotWithShape="0">
            <a:srgbClr val="000000">
              <a:alpha val="27000"/>
            </a:srgbClr>
          </a:outerShdw>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3.xml><?xml version="1.0" encoding="utf-8"?>
<a:theme xmlns:a="http://schemas.openxmlformats.org/drawingml/2006/main" name="1_Evolution of the Job Roles in the IT industry_f">
  <a:themeElements>
    <a:clrScheme name="Cisco Cool Palette Theme">
      <a:dk1>
        <a:srgbClr val="000000"/>
      </a:dk1>
      <a:lt1>
        <a:srgbClr val="FFFFFF"/>
      </a:lt1>
      <a:dk2>
        <a:srgbClr val="272848"/>
      </a:dk2>
      <a:lt2>
        <a:srgbClr val="FFFFFF"/>
      </a:lt2>
      <a:accent1>
        <a:srgbClr val="272A48"/>
      </a:accent1>
      <a:accent2>
        <a:srgbClr val="52526D"/>
      </a:accent2>
      <a:accent3>
        <a:srgbClr val="FFFFFF"/>
      </a:accent3>
      <a:accent4>
        <a:srgbClr val="D3D3DA"/>
      </a:accent4>
      <a:accent5>
        <a:srgbClr val="33828D"/>
      </a:accent5>
      <a:accent6>
        <a:srgbClr val="3CBBB9"/>
      </a:accent6>
      <a:hlink>
        <a:srgbClr val="3CBBB9"/>
      </a:hlink>
      <a:folHlink>
        <a:srgbClr val="33828D"/>
      </a:folHlink>
    </a:clrScheme>
    <a:fontScheme name="Cisco 2014">
      <a:majorFont>
        <a:latin typeface="CiscoSansTT ExtraLight"/>
        <a:ea typeface=""/>
        <a:cs typeface=""/>
      </a:majorFont>
      <a:minorFont>
        <a:latin typeface="CiscoSansTT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6"/>
        </a:solidFill>
        <a:ln>
          <a:noFill/>
        </a:ln>
        <a:effectLst>
          <a:outerShdw blurRad="76200" dist="50800" dir="5400000" algn="ctr" rotWithShape="0">
            <a:srgbClr val="000000">
              <a:alpha val="27000"/>
            </a:srgbClr>
          </a:outerShdw>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4.xml><?xml version="1.0" encoding="utf-8"?>
<a:theme xmlns:a="http://schemas.openxmlformats.org/drawingml/2006/main" name="2_Evolution of the Job Roles in the IT industry_f">
  <a:themeElements>
    <a:clrScheme name="Cisco Cool Palette Theme">
      <a:dk1>
        <a:srgbClr val="000000"/>
      </a:dk1>
      <a:lt1>
        <a:srgbClr val="FFFFFF"/>
      </a:lt1>
      <a:dk2>
        <a:srgbClr val="272848"/>
      </a:dk2>
      <a:lt2>
        <a:srgbClr val="FFFFFF"/>
      </a:lt2>
      <a:accent1>
        <a:srgbClr val="272A48"/>
      </a:accent1>
      <a:accent2>
        <a:srgbClr val="52526D"/>
      </a:accent2>
      <a:accent3>
        <a:srgbClr val="FFFFFF"/>
      </a:accent3>
      <a:accent4>
        <a:srgbClr val="D3D3DA"/>
      </a:accent4>
      <a:accent5>
        <a:srgbClr val="33828D"/>
      </a:accent5>
      <a:accent6>
        <a:srgbClr val="3CBBB9"/>
      </a:accent6>
      <a:hlink>
        <a:srgbClr val="3CBBB9"/>
      </a:hlink>
      <a:folHlink>
        <a:srgbClr val="33828D"/>
      </a:folHlink>
    </a:clrScheme>
    <a:fontScheme name="Cisco 2014">
      <a:majorFont>
        <a:latin typeface="CiscoSansTT ExtraLight"/>
        <a:ea typeface=""/>
        <a:cs typeface=""/>
      </a:majorFont>
      <a:minorFont>
        <a:latin typeface="CiscoSansTT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6"/>
        </a:solidFill>
        <a:ln>
          <a:noFill/>
        </a:ln>
        <a:effectLst>
          <a:outerShdw blurRad="76200" dist="50800" dir="5400000" algn="ctr" rotWithShape="0">
            <a:srgbClr val="000000">
              <a:alpha val="27000"/>
            </a:srgbClr>
          </a:outerShdw>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5.xml><?xml version="1.0" encoding="utf-8"?>
<a:theme xmlns:a="http://schemas.openxmlformats.org/drawingml/2006/main" name="3_Evolution of the Job Roles in the IT industry_f">
  <a:themeElements>
    <a:clrScheme name="Cisco Cool Palette Theme">
      <a:dk1>
        <a:srgbClr val="000000"/>
      </a:dk1>
      <a:lt1>
        <a:srgbClr val="FFFFFF"/>
      </a:lt1>
      <a:dk2>
        <a:srgbClr val="272848"/>
      </a:dk2>
      <a:lt2>
        <a:srgbClr val="FFFFFF"/>
      </a:lt2>
      <a:accent1>
        <a:srgbClr val="272A48"/>
      </a:accent1>
      <a:accent2>
        <a:srgbClr val="52526D"/>
      </a:accent2>
      <a:accent3>
        <a:srgbClr val="FFFFFF"/>
      </a:accent3>
      <a:accent4>
        <a:srgbClr val="D3D3DA"/>
      </a:accent4>
      <a:accent5>
        <a:srgbClr val="33828D"/>
      </a:accent5>
      <a:accent6>
        <a:srgbClr val="3CBBB9"/>
      </a:accent6>
      <a:hlink>
        <a:srgbClr val="3CBBB9"/>
      </a:hlink>
      <a:folHlink>
        <a:srgbClr val="33828D"/>
      </a:folHlink>
    </a:clrScheme>
    <a:fontScheme name="Cisco 2014">
      <a:majorFont>
        <a:latin typeface="CiscoSansTT ExtraLight"/>
        <a:ea typeface=""/>
        <a:cs typeface=""/>
      </a:majorFont>
      <a:minorFont>
        <a:latin typeface="CiscoSansTT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6"/>
        </a:solidFill>
        <a:ln>
          <a:noFill/>
        </a:ln>
        <a:effectLst>
          <a:outerShdw blurRad="76200" dist="50800" dir="5400000" algn="ctr" rotWithShape="0">
            <a:srgbClr val="000000">
              <a:alpha val="27000"/>
            </a:srgbClr>
          </a:outerShdw>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6.xml><?xml version="1.0" encoding="utf-8"?>
<a:theme xmlns:a="http://schemas.openxmlformats.org/drawingml/2006/main" name="4_Evolution of the Job Roles in the IT industry_f">
  <a:themeElements>
    <a:clrScheme name="Cisco Cool Palette Theme">
      <a:dk1>
        <a:srgbClr val="000000"/>
      </a:dk1>
      <a:lt1>
        <a:srgbClr val="FFFFFF"/>
      </a:lt1>
      <a:dk2>
        <a:srgbClr val="272848"/>
      </a:dk2>
      <a:lt2>
        <a:srgbClr val="FFFFFF"/>
      </a:lt2>
      <a:accent1>
        <a:srgbClr val="272A48"/>
      </a:accent1>
      <a:accent2>
        <a:srgbClr val="52526D"/>
      </a:accent2>
      <a:accent3>
        <a:srgbClr val="FFFFFF"/>
      </a:accent3>
      <a:accent4>
        <a:srgbClr val="D3D3DA"/>
      </a:accent4>
      <a:accent5>
        <a:srgbClr val="33828D"/>
      </a:accent5>
      <a:accent6>
        <a:srgbClr val="3CBBB9"/>
      </a:accent6>
      <a:hlink>
        <a:srgbClr val="3CBBB9"/>
      </a:hlink>
      <a:folHlink>
        <a:srgbClr val="33828D"/>
      </a:folHlink>
    </a:clrScheme>
    <a:fontScheme name="Cisco 2014">
      <a:majorFont>
        <a:latin typeface="CiscoSansTT ExtraLight"/>
        <a:ea typeface=""/>
        <a:cs typeface=""/>
      </a:majorFont>
      <a:minorFont>
        <a:latin typeface="CiscoSansTT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6"/>
        </a:solidFill>
        <a:ln>
          <a:noFill/>
        </a:ln>
        <a:effectLst>
          <a:outerShdw blurRad="76200" dist="50800" dir="5400000" algn="ctr" rotWithShape="0">
            <a:srgbClr val="000000">
              <a:alpha val="27000"/>
            </a:srgbClr>
          </a:outerShdw>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7.xml><?xml version="1.0" encoding="utf-8"?>
<a:theme xmlns:a="http://schemas.openxmlformats.org/drawingml/2006/main" name="5_Evolution of the Job Roles in the IT industry_f">
  <a:themeElements>
    <a:clrScheme name="Cisco Cool Palette Theme">
      <a:dk1>
        <a:srgbClr val="000000"/>
      </a:dk1>
      <a:lt1>
        <a:srgbClr val="FFFFFF"/>
      </a:lt1>
      <a:dk2>
        <a:srgbClr val="272848"/>
      </a:dk2>
      <a:lt2>
        <a:srgbClr val="FFFFFF"/>
      </a:lt2>
      <a:accent1>
        <a:srgbClr val="272A48"/>
      </a:accent1>
      <a:accent2>
        <a:srgbClr val="52526D"/>
      </a:accent2>
      <a:accent3>
        <a:srgbClr val="FFFFFF"/>
      </a:accent3>
      <a:accent4>
        <a:srgbClr val="D3D3DA"/>
      </a:accent4>
      <a:accent5>
        <a:srgbClr val="33828D"/>
      </a:accent5>
      <a:accent6>
        <a:srgbClr val="3CBBB9"/>
      </a:accent6>
      <a:hlink>
        <a:srgbClr val="3CBBB9"/>
      </a:hlink>
      <a:folHlink>
        <a:srgbClr val="33828D"/>
      </a:folHlink>
    </a:clrScheme>
    <a:fontScheme name="Cisco 2014">
      <a:majorFont>
        <a:latin typeface="CiscoSansTT ExtraLight"/>
        <a:ea typeface=""/>
        <a:cs typeface=""/>
      </a:majorFont>
      <a:minorFont>
        <a:latin typeface="CiscoSansTT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6"/>
        </a:solidFill>
        <a:ln>
          <a:noFill/>
        </a:ln>
        <a:effectLst>
          <a:outerShdw blurRad="76200" dist="50800" dir="5400000" algn="ctr" rotWithShape="0">
            <a:srgbClr val="000000">
              <a:alpha val="27000"/>
            </a:srgbClr>
          </a:outerShdw>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8.xml><?xml version="1.0" encoding="utf-8"?>
<a:theme xmlns:a="http://schemas.openxmlformats.org/drawingml/2006/main" name="6_Evolution of the Job Roles in the IT industry_f">
  <a:themeElements>
    <a:clrScheme name="Cisco Cool Palette Theme">
      <a:dk1>
        <a:srgbClr val="000000"/>
      </a:dk1>
      <a:lt1>
        <a:srgbClr val="FFFFFF"/>
      </a:lt1>
      <a:dk2>
        <a:srgbClr val="272848"/>
      </a:dk2>
      <a:lt2>
        <a:srgbClr val="FFFFFF"/>
      </a:lt2>
      <a:accent1>
        <a:srgbClr val="272A48"/>
      </a:accent1>
      <a:accent2>
        <a:srgbClr val="52526D"/>
      </a:accent2>
      <a:accent3>
        <a:srgbClr val="FFFFFF"/>
      </a:accent3>
      <a:accent4>
        <a:srgbClr val="D3D3DA"/>
      </a:accent4>
      <a:accent5>
        <a:srgbClr val="33828D"/>
      </a:accent5>
      <a:accent6>
        <a:srgbClr val="3CBBB9"/>
      </a:accent6>
      <a:hlink>
        <a:srgbClr val="3CBBB9"/>
      </a:hlink>
      <a:folHlink>
        <a:srgbClr val="33828D"/>
      </a:folHlink>
    </a:clrScheme>
    <a:fontScheme name="Cisco 2014">
      <a:majorFont>
        <a:latin typeface="CiscoSansTT ExtraLight"/>
        <a:ea typeface=""/>
        <a:cs typeface=""/>
      </a:majorFont>
      <a:minorFont>
        <a:latin typeface="CiscoSansTT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6"/>
        </a:solidFill>
        <a:ln>
          <a:noFill/>
        </a:ln>
        <a:effectLst>
          <a:outerShdw blurRad="76200" dist="50800" dir="5400000" algn="ctr" rotWithShape="0">
            <a:srgbClr val="000000">
              <a:alpha val="27000"/>
            </a:srgbClr>
          </a:outerShdw>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9.xml><?xml version="1.0" encoding="utf-8"?>
<a:theme xmlns:a="http://schemas.openxmlformats.org/drawingml/2006/main" name="7_Evolution of the Job Roles in the IT industry_f">
  <a:themeElements>
    <a:clrScheme name="Cisco Cool Palette Theme">
      <a:dk1>
        <a:srgbClr val="000000"/>
      </a:dk1>
      <a:lt1>
        <a:srgbClr val="FFFFFF"/>
      </a:lt1>
      <a:dk2>
        <a:srgbClr val="272848"/>
      </a:dk2>
      <a:lt2>
        <a:srgbClr val="FFFFFF"/>
      </a:lt2>
      <a:accent1>
        <a:srgbClr val="272A48"/>
      </a:accent1>
      <a:accent2>
        <a:srgbClr val="52526D"/>
      </a:accent2>
      <a:accent3>
        <a:srgbClr val="FFFFFF"/>
      </a:accent3>
      <a:accent4>
        <a:srgbClr val="D3D3DA"/>
      </a:accent4>
      <a:accent5>
        <a:srgbClr val="33828D"/>
      </a:accent5>
      <a:accent6>
        <a:srgbClr val="3CBBB9"/>
      </a:accent6>
      <a:hlink>
        <a:srgbClr val="3CBBB9"/>
      </a:hlink>
      <a:folHlink>
        <a:srgbClr val="33828D"/>
      </a:folHlink>
    </a:clrScheme>
    <a:fontScheme name="Cisco 2014">
      <a:majorFont>
        <a:latin typeface="CiscoSansTT ExtraLight"/>
        <a:ea typeface=""/>
        <a:cs typeface=""/>
      </a:majorFont>
      <a:minorFont>
        <a:latin typeface="CiscoSansTT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6"/>
        </a:solidFill>
        <a:ln>
          <a:noFill/>
        </a:ln>
        <a:effectLst>
          <a:outerShdw blurRad="76200" dist="50800" dir="5400000" algn="ctr" rotWithShape="0">
            <a:srgbClr val="000000">
              <a:alpha val="27000"/>
            </a:srgbClr>
          </a:outerShdw>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docProps/app.xml><?xml version="1.0" encoding="utf-8"?>
<Properties xmlns="http://schemas.openxmlformats.org/officeDocument/2006/extended-properties" xmlns:vt="http://schemas.openxmlformats.org/officeDocument/2006/docPropsVTypes">
  <Template>CiscoLive-Breakout-Template_022315_rev</Template>
  <TotalTime>304435</TotalTime>
  <Words>2890</Words>
  <Application>Microsoft Office PowerPoint</Application>
  <PresentationFormat>On-screen Show (16:9)</PresentationFormat>
  <Paragraphs>476</Paragraphs>
  <Slides>40</Slides>
  <Notes>17</Notes>
  <HiddenSlides>1</HiddenSlides>
  <MMClips>0</MMClips>
  <ScaleCrop>false</ScaleCrop>
  <HeadingPairs>
    <vt:vector size="6" baseType="variant">
      <vt:variant>
        <vt:lpstr>Fonts Used</vt:lpstr>
      </vt:variant>
      <vt:variant>
        <vt:i4>20</vt:i4>
      </vt:variant>
      <vt:variant>
        <vt:lpstr>Theme</vt:lpstr>
      </vt:variant>
      <vt:variant>
        <vt:i4>17</vt:i4>
      </vt:variant>
      <vt:variant>
        <vt:lpstr>Slide Titles</vt:lpstr>
      </vt:variant>
      <vt:variant>
        <vt:i4>40</vt:i4>
      </vt:variant>
    </vt:vector>
  </HeadingPairs>
  <TitlesOfParts>
    <vt:vector size="77" baseType="lpstr">
      <vt:lpstr>MS Gothic</vt:lpstr>
      <vt:lpstr>MS PGothic</vt:lpstr>
      <vt:lpstr>MS PGothic</vt:lpstr>
      <vt:lpstr>Apple LiGothic Medium</vt:lpstr>
      <vt:lpstr>Arial</vt:lpstr>
      <vt:lpstr>Broadway</vt:lpstr>
      <vt:lpstr>Calibri</vt:lpstr>
      <vt:lpstr>Ciscolight</vt:lpstr>
      <vt:lpstr>CiscoSans</vt:lpstr>
      <vt:lpstr>CiscoSans ExtraLight</vt:lpstr>
      <vt:lpstr>CiscoSans Thin</vt:lpstr>
      <vt:lpstr>CiscoSansTT ExtraLight</vt:lpstr>
      <vt:lpstr>CiscoSansTT Light</vt:lpstr>
      <vt:lpstr>Courier New</vt:lpstr>
      <vt:lpstr>Geneva</vt:lpstr>
      <vt:lpstr>Lucida Sans Unicode</vt:lpstr>
      <vt:lpstr>Myriad Pro</vt:lpstr>
      <vt:lpstr>StarSymbol</vt:lpstr>
      <vt:lpstr>Times New Roman</vt:lpstr>
      <vt:lpstr>Verdana</vt:lpstr>
      <vt:lpstr>Cisco Live 2015</vt:lpstr>
      <vt:lpstr>Evolution of the Job Roles in the IT industry_f</vt:lpstr>
      <vt:lpstr>1_Evolution of the Job Roles in the IT industry_f</vt:lpstr>
      <vt:lpstr>2_Evolution of the Job Roles in the IT industry_f</vt:lpstr>
      <vt:lpstr>3_Evolution of the Job Roles in the IT industry_f</vt:lpstr>
      <vt:lpstr>4_Evolution of the Job Roles in the IT industry_f</vt:lpstr>
      <vt:lpstr>5_Evolution of the Job Roles in the IT industry_f</vt:lpstr>
      <vt:lpstr>6_Evolution of the Job Roles in the IT industry_f</vt:lpstr>
      <vt:lpstr>7_Evolution of the Job Roles in the IT industry_f</vt:lpstr>
      <vt:lpstr>8_Evolution of the Job Roles in the IT industry_f</vt:lpstr>
      <vt:lpstr>4_Cisco Live 2015</vt:lpstr>
      <vt:lpstr>2_NewITTemplate vAP</vt:lpstr>
      <vt:lpstr>4_NewITTemplate vAP</vt:lpstr>
      <vt:lpstr>14_Default Design</vt:lpstr>
      <vt:lpstr>3_NewITTemplate vAP</vt:lpstr>
      <vt:lpstr>5_NewITTemplate vAP</vt:lpstr>
      <vt:lpstr>Custom Theme</vt:lpstr>
      <vt:lpstr>PowerPoint Presentation</vt:lpstr>
      <vt:lpstr>Overview</vt:lpstr>
      <vt:lpstr>Cybersecurity at Marist College</vt:lpstr>
      <vt:lpstr>Award Winning Student Research Team</vt:lpstr>
      <vt:lpstr> </vt:lpstr>
      <vt:lpstr>NSF “SecureCloud” Project  </vt:lpstr>
      <vt:lpstr>PowerPoint Presentation</vt:lpstr>
      <vt:lpstr>PowerPoint Presentation</vt:lpstr>
      <vt:lpstr>LongTail &amp; Hive Live Updates</vt:lpstr>
      <vt:lpstr>Cyber Threat Intelligence –  Marist Honeypot Pantheon</vt:lpstr>
      <vt:lpstr>Dolos</vt:lpstr>
      <vt:lpstr>Dolos vs. ODL Fingerprinting &amp; Performance</vt:lpstr>
      <vt:lpstr>PowerPoint Presentation</vt:lpstr>
      <vt:lpstr>PowerPoint Presentation</vt:lpstr>
      <vt:lpstr>PowerPoint Presentation</vt:lpstr>
      <vt:lpstr>  </vt:lpstr>
      <vt:lpstr>PowerPoint Presentation</vt:lpstr>
      <vt:lpstr>PowerPoint Presentation</vt:lpstr>
      <vt:lpstr>Machine Learning</vt:lpstr>
      <vt:lpstr>PowerPoint Presentation</vt:lpstr>
      <vt:lpstr>BlackRidge BlockChain Charity Network</vt:lpstr>
      <vt:lpstr>PowerPoint Presentation</vt:lpstr>
      <vt:lpstr>  </vt:lpstr>
      <vt:lpstr>IBM LinuxOne Community Cloud </vt:lpstr>
      <vt:lpstr>PowerPoint Presentation</vt:lpstr>
      <vt:lpstr>PowerPoint Presentation</vt:lpstr>
      <vt:lpstr>PowerPoint Presentation</vt:lpstr>
      <vt:lpstr>Marist BlackRidge Syslog Rate testing               10 messages 5 sec rate limit 5 Mbps     no rate limit 14 Mbps        </vt:lpstr>
      <vt:lpstr>PowerPoint Presentation</vt:lpstr>
      <vt:lpstr>PowerPoint Presentation</vt:lpstr>
      <vt:lpstr>PowerPoint Presentation</vt:lpstr>
      <vt:lpstr>Bleichenbacher Attacks </vt:lpstr>
      <vt:lpstr>Bleichenbacher Attacks</vt:lpstr>
      <vt:lpstr>BlackRidge Demonstration</vt:lpstr>
      <vt:lpstr>Future Directions: Internet of Things (IoT) Research Lab</vt:lpstr>
      <vt:lpstr>PowerPoint Presentation</vt:lpstr>
      <vt:lpstr>PowerPoint Presentation</vt:lpstr>
      <vt:lpstr>Conference Presentations</vt:lpstr>
      <vt:lpstr>Conference Presentations</vt:lpstr>
      <vt:lpstr>Research Papers </vt:lpstr>
    </vt:vector>
  </TitlesOfParts>
  <Company>Marist College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Casimer M DeCusatis</dc:creator>
  <cp:lastModifiedBy>Casimer M DeCusatis</cp:lastModifiedBy>
  <cp:revision>432</cp:revision>
  <dcterms:created xsi:type="dcterms:W3CDTF">2015-03-01T21:58:44Z</dcterms:created>
  <dcterms:modified xsi:type="dcterms:W3CDTF">2019-03-05T20:36:36Z</dcterms:modified>
</cp:coreProperties>
</file>